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3"/>
  </p:notesMasterIdLst>
  <p:sldIdLst>
    <p:sldId id="297" r:id="rId2"/>
    <p:sldId id="290" r:id="rId3"/>
    <p:sldId id="260" r:id="rId4"/>
    <p:sldId id="319" r:id="rId5"/>
    <p:sldId id="307" r:id="rId6"/>
    <p:sldId id="302" r:id="rId7"/>
    <p:sldId id="300" r:id="rId8"/>
    <p:sldId id="263" r:id="rId9"/>
    <p:sldId id="278" r:id="rId10"/>
    <p:sldId id="266" r:id="rId11"/>
    <p:sldId id="267" r:id="rId12"/>
    <p:sldId id="279" r:id="rId13"/>
    <p:sldId id="268" r:id="rId14"/>
    <p:sldId id="281" r:id="rId15"/>
    <p:sldId id="303" r:id="rId16"/>
    <p:sldId id="304" r:id="rId17"/>
    <p:sldId id="305" r:id="rId18"/>
    <p:sldId id="308" r:id="rId19"/>
    <p:sldId id="314" r:id="rId20"/>
    <p:sldId id="316" r:id="rId21"/>
    <p:sldId id="321" r:id="rId22"/>
  </p:sldIdLst>
  <p:sldSz cx="12192000" cy="6858000"/>
  <p:notesSz cx="6858000" cy="9144000"/>
  <p:embeddedFontLst>
    <p:embeddedFont>
      <p:font typeface="2  Baran" panose="00000400000000000000" pitchFamily="2" charset="-78"/>
      <p:regular r:id="rId24"/>
      <p:italic r:id="rId25"/>
    </p:embeddedFont>
    <p:embeddedFont>
      <p:font typeface="B Koodak" panose="020B0604020202020204" charset="-78"/>
      <p:bold r:id="rId26"/>
    </p:embeddedFont>
    <p:embeddedFont>
      <p:font typeface="B Zar" panose="020B0604020202020204" charset="-78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Tahoma" panose="020B0604030504040204" pitchFamily="34" charset="0"/>
      <p:regular r:id="rId33"/>
      <p:bold r:id="rId34"/>
    </p:embeddedFont>
    <p:embeddedFont>
      <p:font typeface="IRANSans" panose="020B0604020202020204" charset="-78"/>
      <p:regular r:id="rId35"/>
      <p:bold r:id="rId36"/>
    </p:embeddedFont>
    <p:embeddedFont>
      <p:font typeface="IranNastaliq" panose="02020505000000020003" pitchFamily="18" charset="0"/>
      <p:regular r:id="rId37"/>
    </p:embeddedFont>
    <p:embeddedFont>
      <p:font typeface="B Nazanin" panose="020B0604020202020204" charset="-78"/>
      <p:regular r:id="rId38"/>
      <p:bold r:id="rId39"/>
    </p:embeddedFont>
    <p:embeddedFont>
      <p:font typeface="Corbel" panose="020B0503020204020204" pitchFamily="34" charset="0"/>
      <p:regular r:id="rId40"/>
      <p:bold r:id="rId41"/>
      <p:italic r:id="rId42"/>
      <p:boldItalic r:id="rId43"/>
    </p:embeddedFont>
    <p:embeddedFont>
      <p:font typeface="B Lotus" panose="020B0604020202020204" charset="-78"/>
      <p:regular r:id="rId44"/>
      <p:bold r:id="rId45"/>
    </p:embeddedFont>
    <p:embeddedFont>
      <p:font typeface="B Titr" panose="020B0604020202020204" charset="-78"/>
      <p:bold r:id="rId46"/>
    </p:embeddedFont>
    <p:embeddedFont>
      <p:font typeface="B Kamran" panose="020B0604020202020204" charset="-78"/>
      <p:regular r:id="rId47"/>
      <p:bold r:id="rId4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48B91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0" Type="http://schemas.openxmlformats.org/officeDocument/2006/relationships/slide" Target="slides/slide19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0DA2E-E91D-4503-A227-B55114305C4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5109E-35F3-4557-A917-E11EBAEC2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6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27860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0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636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77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77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7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0F9D53-8C53-46CF-ACA4-7BA9FBD203F8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5C7C6B-655B-4125-9F0A-341DCCAAE6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347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9D53-8C53-46CF-ACA4-7BA9FBD203F8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7C6B-655B-4125-9F0A-341DCCAAE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34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9D53-8C53-46CF-ACA4-7BA9FBD203F8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7C6B-655B-4125-9F0A-341DCCAAE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8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9D53-8C53-46CF-ACA4-7BA9FBD203F8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7C6B-655B-4125-9F0A-341DCCAAE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45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9D53-8C53-46CF-ACA4-7BA9FBD203F8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7C6B-655B-4125-9F0A-341DCCAAE6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676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9D53-8C53-46CF-ACA4-7BA9FBD203F8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7C6B-655B-4125-9F0A-341DCCAAE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9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9D53-8C53-46CF-ACA4-7BA9FBD203F8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7C6B-655B-4125-9F0A-341DCCAAE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6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9D53-8C53-46CF-ACA4-7BA9FBD203F8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7C6B-655B-4125-9F0A-341DCCAAE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0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9D53-8C53-46CF-ACA4-7BA9FBD203F8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7C6B-655B-4125-9F0A-341DCCAAE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39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9D53-8C53-46CF-ACA4-7BA9FBD203F8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7C6B-655B-4125-9F0A-341DCCAAE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61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9D53-8C53-46CF-ACA4-7BA9FBD203F8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7C6B-655B-4125-9F0A-341DCCAAE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2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A0F9D53-8C53-46CF-ACA4-7BA9FBD203F8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15C7C6B-655B-4125-9F0A-341DCCAAE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03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r" defTabSz="914400" rtl="1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5" name="Freeform 5"/>
          <p:cNvSpPr>
            <a:spLocks/>
          </p:cNvSpPr>
          <p:nvPr/>
        </p:nvSpPr>
        <p:spPr bwMode="ltGray">
          <a:xfrm>
            <a:off x="7173384" y="1254126"/>
            <a:ext cx="133349" cy="295275"/>
          </a:xfrm>
          <a:custGeom>
            <a:avLst/>
            <a:gdLst>
              <a:gd name="T0" fmla="*/ 2147483647 w 63"/>
              <a:gd name="T1" fmla="*/ 2147483647 h 186"/>
              <a:gd name="T2" fmla="*/ 2147483647 w 63"/>
              <a:gd name="T3" fmla="*/ 2147483647 h 186"/>
              <a:gd name="T4" fmla="*/ 2147483647 w 63"/>
              <a:gd name="T5" fmla="*/ 2147483647 h 186"/>
              <a:gd name="T6" fmla="*/ 2147483647 w 63"/>
              <a:gd name="T7" fmla="*/ 2147483647 h 186"/>
              <a:gd name="T8" fmla="*/ 2147483647 w 63"/>
              <a:gd name="T9" fmla="*/ 2147483647 h 186"/>
              <a:gd name="T10" fmla="*/ 2147483647 w 63"/>
              <a:gd name="T11" fmla="*/ 2147483647 h 186"/>
              <a:gd name="T12" fmla="*/ 2147483647 w 63"/>
              <a:gd name="T13" fmla="*/ 2147483647 h 1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86"/>
              <a:gd name="T23" fmla="*/ 63 w 63"/>
              <a:gd name="T24" fmla="*/ 186 h 1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86">
                <a:moveTo>
                  <a:pt x="58" y="9"/>
                </a:moveTo>
                <a:cubicBezTo>
                  <a:pt x="53" y="0"/>
                  <a:pt x="37" y="18"/>
                  <a:pt x="30" y="38"/>
                </a:cubicBezTo>
                <a:cubicBezTo>
                  <a:pt x="23" y="58"/>
                  <a:pt x="23" y="107"/>
                  <a:pt x="19" y="131"/>
                </a:cubicBezTo>
                <a:cubicBezTo>
                  <a:pt x="15" y="155"/>
                  <a:pt x="0" y="182"/>
                  <a:pt x="3" y="184"/>
                </a:cubicBezTo>
                <a:cubicBezTo>
                  <a:pt x="6" y="186"/>
                  <a:pt x="27" y="161"/>
                  <a:pt x="36" y="146"/>
                </a:cubicBezTo>
                <a:cubicBezTo>
                  <a:pt x="45" y="131"/>
                  <a:pt x="54" y="117"/>
                  <a:pt x="58" y="94"/>
                </a:cubicBezTo>
                <a:cubicBezTo>
                  <a:pt x="62" y="71"/>
                  <a:pt x="63" y="18"/>
                  <a:pt x="58" y="9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r">
              <a:defRPr/>
            </a:pPr>
            <a:endParaRPr lang="fa-IR" sz="24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61126" name="Freeform 6"/>
          <p:cNvSpPr>
            <a:spLocks/>
          </p:cNvSpPr>
          <p:nvPr/>
        </p:nvSpPr>
        <p:spPr bwMode="ltGray">
          <a:xfrm>
            <a:off x="7112001" y="1581150"/>
            <a:ext cx="243417" cy="228600"/>
          </a:xfrm>
          <a:custGeom>
            <a:avLst/>
            <a:gdLst>
              <a:gd name="T0" fmla="*/ 2147483647 w 115"/>
              <a:gd name="T1" fmla="*/ 2147483647 h 144"/>
              <a:gd name="T2" fmla="*/ 2147483647 w 115"/>
              <a:gd name="T3" fmla="*/ 2147483647 h 144"/>
              <a:gd name="T4" fmla="*/ 2147483647 w 115"/>
              <a:gd name="T5" fmla="*/ 2147483647 h 144"/>
              <a:gd name="T6" fmla="*/ 2147483647 w 115"/>
              <a:gd name="T7" fmla="*/ 2147483647 h 144"/>
              <a:gd name="T8" fmla="*/ 2147483647 w 115"/>
              <a:gd name="T9" fmla="*/ 2147483647 h 144"/>
              <a:gd name="T10" fmla="*/ 2147483647 w 115"/>
              <a:gd name="T11" fmla="*/ 2147483647 h 144"/>
              <a:gd name="T12" fmla="*/ 2147483647 w 115"/>
              <a:gd name="T13" fmla="*/ 2147483647 h 144"/>
              <a:gd name="T14" fmla="*/ 2147483647 w 115"/>
              <a:gd name="T15" fmla="*/ 2147483647 h 144"/>
              <a:gd name="T16" fmla="*/ 2147483647 w 115"/>
              <a:gd name="T17" fmla="*/ 2147483647 h 144"/>
              <a:gd name="T18" fmla="*/ 2147483647 w 115"/>
              <a:gd name="T19" fmla="*/ 2147483647 h 144"/>
              <a:gd name="T20" fmla="*/ 2147483647 w 115"/>
              <a:gd name="T21" fmla="*/ 2147483647 h 144"/>
              <a:gd name="T22" fmla="*/ 2147483647 w 115"/>
              <a:gd name="T23" fmla="*/ 2147483647 h 144"/>
              <a:gd name="T24" fmla="*/ 2147483647 w 115"/>
              <a:gd name="T25" fmla="*/ 2147483647 h 144"/>
              <a:gd name="T26" fmla="*/ 2147483647 w 115"/>
              <a:gd name="T27" fmla="*/ 2147483647 h 144"/>
              <a:gd name="T28" fmla="*/ 2147483647 w 115"/>
              <a:gd name="T29" fmla="*/ 2147483647 h 144"/>
              <a:gd name="T30" fmla="*/ 2147483647 w 115"/>
              <a:gd name="T31" fmla="*/ 2147483647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"/>
              <a:gd name="T49" fmla="*/ 0 h 144"/>
              <a:gd name="T50" fmla="*/ 115 w 115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" h="144">
                <a:moveTo>
                  <a:pt x="87" y="2"/>
                </a:moveTo>
                <a:cubicBezTo>
                  <a:pt x="83" y="0"/>
                  <a:pt x="92" y="33"/>
                  <a:pt x="92" y="45"/>
                </a:cubicBezTo>
                <a:cubicBezTo>
                  <a:pt x="92" y="57"/>
                  <a:pt x="91" y="69"/>
                  <a:pt x="86" y="74"/>
                </a:cubicBezTo>
                <a:cubicBezTo>
                  <a:pt x="81" y="79"/>
                  <a:pt x="67" y="72"/>
                  <a:pt x="60" y="75"/>
                </a:cubicBezTo>
                <a:cubicBezTo>
                  <a:pt x="53" y="78"/>
                  <a:pt x="47" y="88"/>
                  <a:pt x="42" y="95"/>
                </a:cubicBezTo>
                <a:cubicBezTo>
                  <a:pt x="37" y="102"/>
                  <a:pt x="34" y="116"/>
                  <a:pt x="30" y="115"/>
                </a:cubicBezTo>
                <a:cubicBezTo>
                  <a:pt x="26" y="114"/>
                  <a:pt x="16" y="97"/>
                  <a:pt x="15" y="86"/>
                </a:cubicBezTo>
                <a:cubicBezTo>
                  <a:pt x="14" y="75"/>
                  <a:pt x="23" y="51"/>
                  <a:pt x="21" y="51"/>
                </a:cubicBezTo>
                <a:cubicBezTo>
                  <a:pt x="19" y="51"/>
                  <a:pt x="4" y="75"/>
                  <a:pt x="2" y="87"/>
                </a:cubicBezTo>
                <a:cubicBezTo>
                  <a:pt x="0" y="99"/>
                  <a:pt x="3" y="117"/>
                  <a:pt x="8" y="126"/>
                </a:cubicBezTo>
                <a:cubicBezTo>
                  <a:pt x="13" y="135"/>
                  <a:pt x="23" y="144"/>
                  <a:pt x="30" y="143"/>
                </a:cubicBezTo>
                <a:cubicBezTo>
                  <a:pt x="37" y="142"/>
                  <a:pt x="45" y="125"/>
                  <a:pt x="51" y="117"/>
                </a:cubicBezTo>
                <a:cubicBezTo>
                  <a:pt x="57" y="109"/>
                  <a:pt x="60" y="95"/>
                  <a:pt x="66" y="95"/>
                </a:cubicBezTo>
                <a:cubicBezTo>
                  <a:pt x="72" y="95"/>
                  <a:pt x="79" y="121"/>
                  <a:pt x="87" y="115"/>
                </a:cubicBezTo>
                <a:cubicBezTo>
                  <a:pt x="95" y="109"/>
                  <a:pt x="115" y="77"/>
                  <a:pt x="115" y="58"/>
                </a:cubicBezTo>
                <a:cubicBezTo>
                  <a:pt x="115" y="39"/>
                  <a:pt x="92" y="4"/>
                  <a:pt x="87" y="2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r">
              <a:defRPr/>
            </a:pPr>
            <a:endParaRPr lang="fa-IR" sz="24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61133" name="Freeform 13"/>
          <p:cNvSpPr>
            <a:spLocks/>
          </p:cNvSpPr>
          <p:nvPr/>
        </p:nvSpPr>
        <p:spPr bwMode="ltGray">
          <a:xfrm>
            <a:off x="5916084" y="1403350"/>
            <a:ext cx="243416" cy="228600"/>
          </a:xfrm>
          <a:custGeom>
            <a:avLst/>
            <a:gdLst>
              <a:gd name="T0" fmla="*/ 2147483647 w 115"/>
              <a:gd name="T1" fmla="*/ 2147483647 h 144"/>
              <a:gd name="T2" fmla="*/ 2147483647 w 115"/>
              <a:gd name="T3" fmla="*/ 2147483647 h 144"/>
              <a:gd name="T4" fmla="*/ 2147483647 w 115"/>
              <a:gd name="T5" fmla="*/ 2147483647 h 144"/>
              <a:gd name="T6" fmla="*/ 2147483647 w 115"/>
              <a:gd name="T7" fmla="*/ 2147483647 h 144"/>
              <a:gd name="T8" fmla="*/ 2147483647 w 115"/>
              <a:gd name="T9" fmla="*/ 2147483647 h 144"/>
              <a:gd name="T10" fmla="*/ 2147483647 w 115"/>
              <a:gd name="T11" fmla="*/ 2147483647 h 144"/>
              <a:gd name="T12" fmla="*/ 2147483647 w 115"/>
              <a:gd name="T13" fmla="*/ 2147483647 h 144"/>
              <a:gd name="T14" fmla="*/ 2147483647 w 115"/>
              <a:gd name="T15" fmla="*/ 2147483647 h 144"/>
              <a:gd name="T16" fmla="*/ 2147483647 w 115"/>
              <a:gd name="T17" fmla="*/ 2147483647 h 144"/>
              <a:gd name="T18" fmla="*/ 2147483647 w 115"/>
              <a:gd name="T19" fmla="*/ 2147483647 h 144"/>
              <a:gd name="T20" fmla="*/ 2147483647 w 115"/>
              <a:gd name="T21" fmla="*/ 2147483647 h 144"/>
              <a:gd name="T22" fmla="*/ 2147483647 w 115"/>
              <a:gd name="T23" fmla="*/ 2147483647 h 144"/>
              <a:gd name="T24" fmla="*/ 2147483647 w 115"/>
              <a:gd name="T25" fmla="*/ 2147483647 h 144"/>
              <a:gd name="T26" fmla="*/ 2147483647 w 115"/>
              <a:gd name="T27" fmla="*/ 2147483647 h 144"/>
              <a:gd name="T28" fmla="*/ 2147483647 w 115"/>
              <a:gd name="T29" fmla="*/ 2147483647 h 144"/>
              <a:gd name="T30" fmla="*/ 2147483647 w 115"/>
              <a:gd name="T31" fmla="*/ 2147483647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"/>
              <a:gd name="T49" fmla="*/ 0 h 144"/>
              <a:gd name="T50" fmla="*/ 115 w 115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" h="144">
                <a:moveTo>
                  <a:pt x="87" y="2"/>
                </a:moveTo>
                <a:cubicBezTo>
                  <a:pt x="83" y="0"/>
                  <a:pt x="92" y="33"/>
                  <a:pt x="92" y="45"/>
                </a:cubicBezTo>
                <a:cubicBezTo>
                  <a:pt x="92" y="57"/>
                  <a:pt x="91" y="69"/>
                  <a:pt x="86" y="74"/>
                </a:cubicBezTo>
                <a:cubicBezTo>
                  <a:pt x="81" y="79"/>
                  <a:pt x="67" y="72"/>
                  <a:pt x="60" y="75"/>
                </a:cubicBezTo>
                <a:cubicBezTo>
                  <a:pt x="53" y="78"/>
                  <a:pt x="47" y="88"/>
                  <a:pt x="42" y="95"/>
                </a:cubicBezTo>
                <a:cubicBezTo>
                  <a:pt x="37" y="102"/>
                  <a:pt x="34" y="116"/>
                  <a:pt x="30" y="115"/>
                </a:cubicBezTo>
                <a:cubicBezTo>
                  <a:pt x="26" y="114"/>
                  <a:pt x="16" y="97"/>
                  <a:pt x="15" y="86"/>
                </a:cubicBezTo>
                <a:cubicBezTo>
                  <a:pt x="14" y="75"/>
                  <a:pt x="23" y="51"/>
                  <a:pt x="21" y="51"/>
                </a:cubicBezTo>
                <a:cubicBezTo>
                  <a:pt x="19" y="51"/>
                  <a:pt x="4" y="75"/>
                  <a:pt x="2" y="87"/>
                </a:cubicBezTo>
                <a:cubicBezTo>
                  <a:pt x="0" y="99"/>
                  <a:pt x="3" y="117"/>
                  <a:pt x="8" y="126"/>
                </a:cubicBezTo>
                <a:cubicBezTo>
                  <a:pt x="13" y="135"/>
                  <a:pt x="23" y="144"/>
                  <a:pt x="30" y="143"/>
                </a:cubicBezTo>
                <a:cubicBezTo>
                  <a:pt x="37" y="142"/>
                  <a:pt x="45" y="125"/>
                  <a:pt x="51" y="117"/>
                </a:cubicBezTo>
                <a:cubicBezTo>
                  <a:pt x="57" y="109"/>
                  <a:pt x="60" y="95"/>
                  <a:pt x="66" y="95"/>
                </a:cubicBezTo>
                <a:cubicBezTo>
                  <a:pt x="72" y="95"/>
                  <a:pt x="79" y="121"/>
                  <a:pt x="87" y="115"/>
                </a:cubicBezTo>
                <a:cubicBezTo>
                  <a:pt x="95" y="109"/>
                  <a:pt x="115" y="77"/>
                  <a:pt x="115" y="58"/>
                </a:cubicBezTo>
                <a:cubicBezTo>
                  <a:pt x="115" y="39"/>
                  <a:pt x="92" y="4"/>
                  <a:pt x="87" y="2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r">
              <a:defRPr/>
            </a:pPr>
            <a:endParaRPr lang="fa-IR" sz="2400" b="1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515784" y="549275"/>
            <a:ext cx="3420534" cy="2351088"/>
            <a:chOff x="3515784" y="549275"/>
            <a:chExt cx="3420534" cy="2351088"/>
          </a:xfrm>
        </p:grpSpPr>
        <p:sp>
          <p:nvSpPr>
            <p:cNvPr id="261127" name="Freeform 7"/>
            <p:cNvSpPr>
              <a:spLocks/>
            </p:cNvSpPr>
            <p:nvPr/>
          </p:nvSpPr>
          <p:spPr bwMode="ltGray">
            <a:xfrm>
              <a:off x="5099051" y="925513"/>
              <a:ext cx="1837267" cy="1974850"/>
            </a:xfrm>
            <a:custGeom>
              <a:avLst/>
              <a:gdLst>
                <a:gd name="T0" fmla="*/ 2147483647 w 868"/>
                <a:gd name="T1" fmla="*/ 2147483647 h 1244"/>
                <a:gd name="T2" fmla="*/ 2147483647 w 868"/>
                <a:gd name="T3" fmla="*/ 2147483647 h 1244"/>
                <a:gd name="T4" fmla="*/ 2147483647 w 868"/>
                <a:gd name="T5" fmla="*/ 2147483647 h 1244"/>
                <a:gd name="T6" fmla="*/ 2147483647 w 868"/>
                <a:gd name="T7" fmla="*/ 2147483647 h 1244"/>
                <a:gd name="T8" fmla="*/ 2147483647 w 868"/>
                <a:gd name="T9" fmla="*/ 2147483647 h 1244"/>
                <a:gd name="T10" fmla="*/ 2147483647 w 868"/>
                <a:gd name="T11" fmla="*/ 2147483647 h 1244"/>
                <a:gd name="T12" fmla="*/ 2147483647 w 868"/>
                <a:gd name="T13" fmla="*/ 2147483647 h 1244"/>
                <a:gd name="T14" fmla="*/ 2147483647 w 868"/>
                <a:gd name="T15" fmla="*/ 2147483647 h 1244"/>
                <a:gd name="T16" fmla="*/ 2147483647 w 868"/>
                <a:gd name="T17" fmla="*/ 2147483647 h 1244"/>
                <a:gd name="T18" fmla="*/ 2147483647 w 868"/>
                <a:gd name="T19" fmla="*/ 2147483647 h 1244"/>
                <a:gd name="T20" fmla="*/ 2147483647 w 868"/>
                <a:gd name="T21" fmla="*/ 2147483647 h 1244"/>
                <a:gd name="T22" fmla="*/ 2147483647 w 868"/>
                <a:gd name="T23" fmla="*/ 2147483647 h 1244"/>
                <a:gd name="T24" fmla="*/ 2147483647 w 868"/>
                <a:gd name="T25" fmla="*/ 2147483647 h 1244"/>
                <a:gd name="T26" fmla="*/ 2147483647 w 868"/>
                <a:gd name="T27" fmla="*/ 2147483647 h 1244"/>
                <a:gd name="T28" fmla="*/ 2147483647 w 868"/>
                <a:gd name="T29" fmla="*/ 2147483647 h 1244"/>
                <a:gd name="T30" fmla="*/ 2147483647 w 868"/>
                <a:gd name="T31" fmla="*/ 2147483647 h 1244"/>
                <a:gd name="T32" fmla="*/ 2147483647 w 868"/>
                <a:gd name="T33" fmla="*/ 2147483647 h 1244"/>
                <a:gd name="T34" fmla="*/ 2147483647 w 868"/>
                <a:gd name="T35" fmla="*/ 2147483647 h 1244"/>
                <a:gd name="T36" fmla="*/ 2147483647 w 868"/>
                <a:gd name="T37" fmla="*/ 2147483647 h 1244"/>
                <a:gd name="T38" fmla="*/ 2147483647 w 868"/>
                <a:gd name="T39" fmla="*/ 2147483647 h 1244"/>
                <a:gd name="T40" fmla="*/ 2147483647 w 868"/>
                <a:gd name="T41" fmla="*/ 2147483647 h 1244"/>
                <a:gd name="T42" fmla="*/ 2147483647 w 868"/>
                <a:gd name="T43" fmla="*/ 2147483647 h 1244"/>
                <a:gd name="T44" fmla="*/ 2147483647 w 868"/>
                <a:gd name="T45" fmla="*/ 2147483647 h 1244"/>
                <a:gd name="T46" fmla="*/ 2147483647 w 868"/>
                <a:gd name="T47" fmla="*/ 2147483647 h 1244"/>
                <a:gd name="T48" fmla="*/ 2147483647 w 868"/>
                <a:gd name="T49" fmla="*/ 2147483647 h 1244"/>
                <a:gd name="T50" fmla="*/ 2147483647 w 868"/>
                <a:gd name="T51" fmla="*/ 2147483647 h 1244"/>
                <a:gd name="T52" fmla="*/ 2147483647 w 868"/>
                <a:gd name="T53" fmla="*/ 2147483647 h 1244"/>
                <a:gd name="T54" fmla="*/ 2147483647 w 868"/>
                <a:gd name="T55" fmla="*/ 2147483647 h 1244"/>
                <a:gd name="T56" fmla="*/ 2147483647 w 868"/>
                <a:gd name="T57" fmla="*/ 2147483647 h 1244"/>
                <a:gd name="T58" fmla="*/ 2147483647 w 868"/>
                <a:gd name="T59" fmla="*/ 2147483647 h 1244"/>
                <a:gd name="T60" fmla="*/ 2147483647 w 868"/>
                <a:gd name="T61" fmla="*/ 2147483647 h 1244"/>
                <a:gd name="T62" fmla="*/ 2147483647 w 868"/>
                <a:gd name="T63" fmla="*/ 2147483647 h 1244"/>
                <a:gd name="T64" fmla="*/ 2147483647 w 868"/>
                <a:gd name="T65" fmla="*/ 2147483647 h 1244"/>
                <a:gd name="T66" fmla="*/ 2147483647 w 868"/>
                <a:gd name="T67" fmla="*/ 2147483647 h 1244"/>
                <a:gd name="T68" fmla="*/ 2147483647 w 868"/>
                <a:gd name="T69" fmla="*/ 2147483647 h 1244"/>
                <a:gd name="T70" fmla="*/ 2147483647 w 868"/>
                <a:gd name="T71" fmla="*/ 2147483647 h 1244"/>
                <a:gd name="T72" fmla="*/ 2147483647 w 868"/>
                <a:gd name="T73" fmla="*/ 2147483647 h 1244"/>
                <a:gd name="T74" fmla="*/ 2147483647 w 868"/>
                <a:gd name="T75" fmla="*/ 2147483647 h 1244"/>
                <a:gd name="T76" fmla="*/ 2147483647 w 868"/>
                <a:gd name="T77" fmla="*/ 2147483647 h 1244"/>
                <a:gd name="T78" fmla="*/ 2147483647 w 868"/>
                <a:gd name="T79" fmla="*/ 2147483647 h 1244"/>
                <a:gd name="T80" fmla="*/ 2147483647 w 868"/>
                <a:gd name="T81" fmla="*/ 2147483647 h 1244"/>
                <a:gd name="T82" fmla="*/ 2147483647 w 868"/>
                <a:gd name="T83" fmla="*/ 2147483647 h 1244"/>
                <a:gd name="T84" fmla="*/ 2147483647 w 868"/>
                <a:gd name="T85" fmla="*/ 2147483647 h 1244"/>
                <a:gd name="T86" fmla="*/ 2147483647 w 868"/>
                <a:gd name="T87" fmla="*/ 2147483647 h 1244"/>
                <a:gd name="T88" fmla="*/ 2147483647 w 868"/>
                <a:gd name="T89" fmla="*/ 2147483647 h 1244"/>
                <a:gd name="T90" fmla="*/ 2147483647 w 868"/>
                <a:gd name="T91" fmla="*/ 2147483647 h 1244"/>
                <a:gd name="T92" fmla="*/ 2147483647 w 868"/>
                <a:gd name="T93" fmla="*/ 2147483647 h 1244"/>
                <a:gd name="T94" fmla="*/ 2147483647 w 868"/>
                <a:gd name="T95" fmla="*/ 2147483647 h 1244"/>
                <a:gd name="T96" fmla="*/ 2147483647 w 868"/>
                <a:gd name="T97" fmla="*/ 2147483647 h 1244"/>
                <a:gd name="T98" fmla="*/ 2147483647 w 868"/>
                <a:gd name="T99" fmla="*/ 2147483647 h 1244"/>
                <a:gd name="T100" fmla="*/ 2147483647 w 868"/>
                <a:gd name="T101" fmla="*/ 2147483647 h 1244"/>
                <a:gd name="T102" fmla="*/ 2147483647 w 868"/>
                <a:gd name="T103" fmla="*/ 2147483647 h 1244"/>
                <a:gd name="T104" fmla="*/ 2147483647 w 868"/>
                <a:gd name="T105" fmla="*/ 2147483647 h 1244"/>
                <a:gd name="T106" fmla="*/ 2147483647 w 868"/>
                <a:gd name="T107" fmla="*/ 2147483647 h 1244"/>
                <a:gd name="T108" fmla="*/ 2147483647 w 868"/>
                <a:gd name="T109" fmla="*/ 2147483647 h 1244"/>
                <a:gd name="T110" fmla="*/ 2147483647 w 868"/>
                <a:gd name="T111" fmla="*/ 2147483647 h 1244"/>
                <a:gd name="T112" fmla="*/ 2147483647 w 868"/>
                <a:gd name="T113" fmla="*/ 2147483647 h 1244"/>
                <a:gd name="T114" fmla="*/ 2147483647 w 868"/>
                <a:gd name="T115" fmla="*/ 2147483647 h 12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68"/>
                <a:gd name="T175" fmla="*/ 0 h 1244"/>
                <a:gd name="T176" fmla="*/ 868 w 868"/>
                <a:gd name="T177" fmla="*/ 1244 h 12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68" h="1244">
                  <a:moveTo>
                    <a:pt x="556" y="415"/>
                  </a:moveTo>
                  <a:cubicBezTo>
                    <a:pt x="551" y="410"/>
                    <a:pt x="637" y="357"/>
                    <a:pt x="669" y="330"/>
                  </a:cubicBezTo>
                  <a:cubicBezTo>
                    <a:pt x="701" y="303"/>
                    <a:pt x="727" y="286"/>
                    <a:pt x="751" y="253"/>
                  </a:cubicBezTo>
                  <a:cubicBezTo>
                    <a:pt x="775" y="220"/>
                    <a:pt x="796" y="165"/>
                    <a:pt x="811" y="131"/>
                  </a:cubicBezTo>
                  <a:cubicBezTo>
                    <a:pt x="826" y="97"/>
                    <a:pt x="831" y="65"/>
                    <a:pt x="840" y="46"/>
                  </a:cubicBezTo>
                  <a:cubicBezTo>
                    <a:pt x="849" y="27"/>
                    <a:pt x="868" y="0"/>
                    <a:pt x="868" y="18"/>
                  </a:cubicBezTo>
                  <a:cubicBezTo>
                    <a:pt x="868" y="36"/>
                    <a:pt x="848" y="100"/>
                    <a:pt x="843" y="157"/>
                  </a:cubicBezTo>
                  <a:cubicBezTo>
                    <a:pt x="838" y="214"/>
                    <a:pt x="845" y="292"/>
                    <a:pt x="840" y="358"/>
                  </a:cubicBezTo>
                  <a:cubicBezTo>
                    <a:pt x="835" y="424"/>
                    <a:pt x="830" y="485"/>
                    <a:pt x="811" y="556"/>
                  </a:cubicBezTo>
                  <a:cubicBezTo>
                    <a:pt x="792" y="627"/>
                    <a:pt x="758" y="726"/>
                    <a:pt x="726" y="783"/>
                  </a:cubicBezTo>
                  <a:cubicBezTo>
                    <a:pt x="694" y="840"/>
                    <a:pt x="641" y="877"/>
                    <a:pt x="621" y="898"/>
                  </a:cubicBezTo>
                  <a:cubicBezTo>
                    <a:pt x="601" y="919"/>
                    <a:pt x="611" y="905"/>
                    <a:pt x="605" y="907"/>
                  </a:cubicBezTo>
                  <a:cubicBezTo>
                    <a:pt x="599" y="909"/>
                    <a:pt x="598" y="912"/>
                    <a:pt x="587" y="909"/>
                  </a:cubicBezTo>
                  <a:cubicBezTo>
                    <a:pt x="576" y="906"/>
                    <a:pt x="555" y="899"/>
                    <a:pt x="540" y="890"/>
                  </a:cubicBezTo>
                  <a:cubicBezTo>
                    <a:pt x="525" y="881"/>
                    <a:pt x="511" y="872"/>
                    <a:pt x="495" y="856"/>
                  </a:cubicBezTo>
                  <a:cubicBezTo>
                    <a:pt x="479" y="840"/>
                    <a:pt x="457" y="807"/>
                    <a:pt x="447" y="793"/>
                  </a:cubicBezTo>
                  <a:cubicBezTo>
                    <a:pt x="437" y="779"/>
                    <a:pt x="440" y="781"/>
                    <a:pt x="437" y="772"/>
                  </a:cubicBezTo>
                  <a:cubicBezTo>
                    <a:pt x="434" y="763"/>
                    <a:pt x="429" y="775"/>
                    <a:pt x="430" y="738"/>
                  </a:cubicBezTo>
                  <a:cubicBezTo>
                    <a:pt x="431" y="701"/>
                    <a:pt x="428" y="612"/>
                    <a:pt x="444" y="549"/>
                  </a:cubicBezTo>
                  <a:cubicBezTo>
                    <a:pt x="460" y="486"/>
                    <a:pt x="505" y="409"/>
                    <a:pt x="528" y="358"/>
                  </a:cubicBezTo>
                  <a:cubicBezTo>
                    <a:pt x="551" y="307"/>
                    <a:pt x="556" y="283"/>
                    <a:pt x="584" y="245"/>
                  </a:cubicBezTo>
                  <a:cubicBezTo>
                    <a:pt x="612" y="207"/>
                    <a:pt x="683" y="102"/>
                    <a:pt x="698" y="131"/>
                  </a:cubicBezTo>
                  <a:cubicBezTo>
                    <a:pt x="713" y="160"/>
                    <a:pt x="680" y="345"/>
                    <a:pt x="675" y="421"/>
                  </a:cubicBezTo>
                  <a:cubicBezTo>
                    <a:pt x="670" y="497"/>
                    <a:pt x="679" y="529"/>
                    <a:pt x="669" y="585"/>
                  </a:cubicBezTo>
                  <a:cubicBezTo>
                    <a:pt x="659" y="641"/>
                    <a:pt x="627" y="721"/>
                    <a:pt x="613" y="759"/>
                  </a:cubicBezTo>
                  <a:cubicBezTo>
                    <a:pt x="599" y="797"/>
                    <a:pt x="592" y="799"/>
                    <a:pt x="584" y="812"/>
                  </a:cubicBezTo>
                  <a:cubicBezTo>
                    <a:pt x="576" y="825"/>
                    <a:pt x="589" y="819"/>
                    <a:pt x="566" y="840"/>
                  </a:cubicBezTo>
                  <a:cubicBezTo>
                    <a:pt x="543" y="861"/>
                    <a:pt x="480" y="913"/>
                    <a:pt x="447" y="937"/>
                  </a:cubicBezTo>
                  <a:cubicBezTo>
                    <a:pt x="414" y="961"/>
                    <a:pt x="391" y="955"/>
                    <a:pt x="367" y="981"/>
                  </a:cubicBezTo>
                  <a:cubicBezTo>
                    <a:pt x="343" y="1007"/>
                    <a:pt x="326" y="1060"/>
                    <a:pt x="301" y="1095"/>
                  </a:cubicBezTo>
                  <a:cubicBezTo>
                    <a:pt x="276" y="1130"/>
                    <a:pt x="247" y="1165"/>
                    <a:pt x="219" y="1189"/>
                  </a:cubicBezTo>
                  <a:cubicBezTo>
                    <a:pt x="191" y="1213"/>
                    <a:pt x="166" y="1230"/>
                    <a:pt x="131" y="1237"/>
                  </a:cubicBezTo>
                  <a:cubicBezTo>
                    <a:pt x="96" y="1244"/>
                    <a:pt x="22" y="1235"/>
                    <a:pt x="11" y="1229"/>
                  </a:cubicBezTo>
                  <a:cubicBezTo>
                    <a:pt x="0" y="1223"/>
                    <a:pt x="39" y="1214"/>
                    <a:pt x="64" y="1199"/>
                  </a:cubicBezTo>
                  <a:cubicBezTo>
                    <a:pt x="89" y="1184"/>
                    <a:pt x="124" y="1172"/>
                    <a:pt x="159" y="1141"/>
                  </a:cubicBezTo>
                  <a:cubicBezTo>
                    <a:pt x="194" y="1110"/>
                    <a:pt x="237" y="1051"/>
                    <a:pt x="273" y="1010"/>
                  </a:cubicBezTo>
                  <a:cubicBezTo>
                    <a:pt x="309" y="969"/>
                    <a:pt x="341" y="924"/>
                    <a:pt x="375" y="893"/>
                  </a:cubicBezTo>
                  <a:cubicBezTo>
                    <a:pt x="409" y="862"/>
                    <a:pt x="449" y="840"/>
                    <a:pt x="475" y="825"/>
                  </a:cubicBezTo>
                  <a:cubicBezTo>
                    <a:pt x="501" y="810"/>
                    <a:pt x="510" y="825"/>
                    <a:pt x="531" y="805"/>
                  </a:cubicBezTo>
                  <a:cubicBezTo>
                    <a:pt x="552" y="785"/>
                    <a:pt x="583" y="756"/>
                    <a:pt x="600" y="705"/>
                  </a:cubicBezTo>
                  <a:cubicBezTo>
                    <a:pt x="617" y="654"/>
                    <a:pt x="624" y="559"/>
                    <a:pt x="631" y="501"/>
                  </a:cubicBezTo>
                  <a:cubicBezTo>
                    <a:pt x="638" y="443"/>
                    <a:pt x="636" y="402"/>
                    <a:pt x="641" y="358"/>
                  </a:cubicBezTo>
                  <a:cubicBezTo>
                    <a:pt x="646" y="314"/>
                    <a:pt x="663" y="254"/>
                    <a:pt x="659" y="237"/>
                  </a:cubicBezTo>
                  <a:cubicBezTo>
                    <a:pt x="655" y="220"/>
                    <a:pt x="643" y="219"/>
                    <a:pt x="619" y="257"/>
                  </a:cubicBezTo>
                  <a:cubicBezTo>
                    <a:pt x="595" y="295"/>
                    <a:pt x="537" y="403"/>
                    <a:pt x="512" y="467"/>
                  </a:cubicBezTo>
                  <a:cubicBezTo>
                    <a:pt x="487" y="531"/>
                    <a:pt x="477" y="589"/>
                    <a:pt x="471" y="641"/>
                  </a:cubicBezTo>
                  <a:cubicBezTo>
                    <a:pt x="465" y="693"/>
                    <a:pt x="473" y="743"/>
                    <a:pt x="479" y="777"/>
                  </a:cubicBezTo>
                  <a:cubicBezTo>
                    <a:pt x="485" y="811"/>
                    <a:pt x="501" y="835"/>
                    <a:pt x="507" y="848"/>
                  </a:cubicBezTo>
                  <a:cubicBezTo>
                    <a:pt x="513" y="861"/>
                    <a:pt x="514" y="855"/>
                    <a:pt x="518" y="856"/>
                  </a:cubicBezTo>
                  <a:cubicBezTo>
                    <a:pt x="522" y="857"/>
                    <a:pt x="512" y="861"/>
                    <a:pt x="532" y="854"/>
                  </a:cubicBezTo>
                  <a:cubicBezTo>
                    <a:pt x="552" y="847"/>
                    <a:pt x="609" y="843"/>
                    <a:pt x="641" y="812"/>
                  </a:cubicBezTo>
                  <a:cubicBezTo>
                    <a:pt x="673" y="781"/>
                    <a:pt x="702" y="722"/>
                    <a:pt x="726" y="670"/>
                  </a:cubicBezTo>
                  <a:cubicBezTo>
                    <a:pt x="750" y="618"/>
                    <a:pt x="772" y="557"/>
                    <a:pt x="783" y="500"/>
                  </a:cubicBezTo>
                  <a:cubicBezTo>
                    <a:pt x="794" y="443"/>
                    <a:pt x="790" y="367"/>
                    <a:pt x="791" y="325"/>
                  </a:cubicBezTo>
                  <a:cubicBezTo>
                    <a:pt x="792" y="283"/>
                    <a:pt x="794" y="249"/>
                    <a:pt x="787" y="249"/>
                  </a:cubicBezTo>
                  <a:cubicBezTo>
                    <a:pt x="780" y="249"/>
                    <a:pt x="761" y="307"/>
                    <a:pt x="747" y="325"/>
                  </a:cubicBezTo>
                  <a:cubicBezTo>
                    <a:pt x="733" y="343"/>
                    <a:pt x="735" y="342"/>
                    <a:pt x="703" y="357"/>
                  </a:cubicBezTo>
                  <a:cubicBezTo>
                    <a:pt x="671" y="372"/>
                    <a:pt x="587" y="403"/>
                    <a:pt x="556" y="415"/>
                  </a:cubicBezTo>
                  <a:close/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r">
                <a:defRPr/>
              </a:pPr>
              <a:endParaRPr lang="fa-IR" sz="24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261132" name="Freeform 12"/>
            <p:cNvSpPr>
              <a:spLocks/>
            </p:cNvSpPr>
            <p:nvPr/>
          </p:nvSpPr>
          <p:spPr bwMode="ltGray">
            <a:xfrm>
              <a:off x="3515784" y="549275"/>
              <a:ext cx="1837267" cy="1974850"/>
            </a:xfrm>
            <a:custGeom>
              <a:avLst/>
              <a:gdLst>
                <a:gd name="T0" fmla="*/ 2147483647 w 868"/>
                <a:gd name="T1" fmla="*/ 2147483647 h 1244"/>
                <a:gd name="T2" fmla="*/ 2147483647 w 868"/>
                <a:gd name="T3" fmla="*/ 2147483647 h 1244"/>
                <a:gd name="T4" fmla="*/ 2147483647 w 868"/>
                <a:gd name="T5" fmla="*/ 2147483647 h 1244"/>
                <a:gd name="T6" fmla="*/ 2147483647 w 868"/>
                <a:gd name="T7" fmla="*/ 2147483647 h 1244"/>
                <a:gd name="T8" fmla="*/ 2147483647 w 868"/>
                <a:gd name="T9" fmla="*/ 2147483647 h 1244"/>
                <a:gd name="T10" fmla="*/ 2147483647 w 868"/>
                <a:gd name="T11" fmla="*/ 2147483647 h 1244"/>
                <a:gd name="T12" fmla="*/ 2147483647 w 868"/>
                <a:gd name="T13" fmla="*/ 2147483647 h 1244"/>
                <a:gd name="T14" fmla="*/ 2147483647 w 868"/>
                <a:gd name="T15" fmla="*/ 2147483647 h 1244"/>
                <a:gd name="T16" fmla="*/ 2147483647 w 868"/>
                <a:gd name="T17" fmla="*/ 2147483647 h 1244"/>
                <a:gd name="T18" fmla="*/ 2147483647 w 868"/>
                <a:gd name="T19" fmla="*/ 2147483647 h 1244"/>
                <a:gd name="T20" fmla="*/ 2147483647 w 868"/>
                <a:gd name="T21" fmla="*/ 2147483647 h 1244"/>
                <a:gd name="T22" fmla="*/ 2147483647 w 868"/>
                <a:gd name="T23" fmla="*/ 2147483647 h 1244"/>
                <a:gd name="T24" fmla="*/ 2147483647 w 868"/>
                <a:gd name="T25" fmla="*/ 2147483647 h 1244"/>
                <a:gd name="T26" fmla="*/ 2147483647 w 868"/>
                <a:gd name="T27" fmla="*/ 2147483647 h 1244"/>
                <a:gd name="T28" fmla="*/ 2147483647 w 868"/>
                <a:gd name="T29" fmla="*/ 2147483647 h 1244"/>
                <a:gd name="T30" fmla="*/ 2147483647 w 868"/>
                <a:gd name="T31" fmla="*/ 2147483647 h 1244"/>
                <a:gd name="T32" fmla="*/ 2147483647 w 868"/>
                <a:gd name="T33" fmla="*/ 2147483647 h 1244"/>
                <a:gd name="T34" fmla="*/ 2147483647 w 868"/>
                <a:gd name="T35" fmla="*/ 2147483647 h 1244"/>
                <a:gd name="T36" fmla="*/ 2147483647 w 868"/>
                <a:gd name="T37" fmla="*/ 2147483647 h 1244"/>
                <a:gd name="T38" fmla="*/ 2147483647 w 868"/>
                <a:gd name="T39" fmla="*/ 2147483647 h 1244"/>
                <a:gd name="T40" fmla="*/ 2147483647 w 868"/>
                <a:gd name="T41" fmla="*/ 2147483647 h 1244"/>
                <a:gd name="T42" fmla="*/ 2147483647 w 868"/>
                <a:gd name="T43" fmla="*/ 2147483647 h 1244"/>
                <a:gd name="T44" fmla="*/ 2147483647 w 868"/>
                <a:gd name="T45" fmla="*/ 2147483647 h 1244"/>
                <a:gd name="T46" fmla="*/ 2147483647 w 868"/>
                <a:gd name="T47" fmla="*/ 2147483647 h 1244"/>
                <a:gd name="T48" fmla="*/ 2147483647 w 868"/>
                <a:gd name="T49" fmla="*/ 2147483647 h 1244"/>
                <a:gd name="T50" fmla="*/ 2147483647 w 868"/>
                <a:gd name="T51" fmla="*/ 2147483647 h 1244"/>
                <a:gd name="T52" fmla="*/ 2147483647 w 868"/>
                <a:gd name="T53" fmla="*/ 2147483647 h 1244"/>
                <a:gd name="T54" fmla="*/ 2147483647 w 868"/>
                <a:gd name="T55" fmla="*/ 2147483647 h 1244"/>
                <a:gd name="T56" fmla="*/ 2147483647 w 868"/>
                <a:gd name="T57" fmla="*/ 2147483647 h 1244"/>
                <a:gd name="T58" fmla="*/ 2147483647 w 868"/>
                <a:gd name="T59" fmla="*/ 2147483647 h 1244"/>
                <a:gd name="T60" fmla="*/ 2147483647 w 868"/>
                <a:gd name="T61" fmla="*/ 2147483647 h 1244"/>
                <a:gd name="T62" fmla="*/ 2147483647 w 868"/>
                <a:gd name="T63" fmla="*/ 2147483647 h 1244"/>
                <a:gd name="T64" fmla="*/ 2147483647 w 868"/>
                <a:gd name="T65" fmla="*/ 2147483647 h 1244"/>
                <a:gd name="T66" fmla="*/ 2147483647 w 868"/>
                <a:gd name="T67" fmla="*/ 2147483647 h 1244"/>
                <a:gd name="T68" fmla="*/ 2147483647 w 868"/>
                <a:gd name="T69" fmla="*/ 2147483647 h 1244"/>
                <a:gd name="T70" fmla="*/ 2147483647 w 868"/>
                <a:gd name="T71" fmla="*/ 2147483647 h 1244"/>
                <a:gd name="T72" fmla="*/ 2147483647 w 868"/>
                <a:gd name="T73" fmla="*/ 2147483647 h 1244"/>
                <a:gd name="T74" fmla="*/ 2147483647 w 868"/>
                <a:gd name="T75" fmla="*/ 2147483647 h 1244"/>
                <a:gd name="T76" fmla="*/ 2147483647 w 868"/>
                <a:gd name="T77" fmla="*/ 2147483647 h 1244"/>
                <a:gd name="T78" fmla="*/ 2147483647 w 868"/>
                <a:gd name="T79" fmla="*/ 2147483647 h 1244"/>
                <a:gd name="T80" fmla="*/ 2147483647 w 868"/>
                <a:gd name="T81" fmla="*/ 2147483647 h 1244"/>
                <a:gd name="T82" fmla="*/ 2147483647 w 868"/>
                <a:gd name="T83" fmla="*/ 2147483647 h 1244"/>
                <a:gd name="T84" fmla="*/ 2147483647 w 868"/>
                <a:gd name="T85" fmla="*/ 2147483647 h 1244"/>
                <a:gd name="T86" fmla="*/ 2147483647 w 868"/>
                <a:gd name="T87" fmla="*/ 2147483647 h 1244"/>
                <a:gd name="T88" fmla="*/ 2147483647 w 868"/>
                <a:gd name="T89" fmla="*/ 2147483647 h 1244"/>
                <a:gd name="T90" fmla="*/ 2147483647 w 868"/>
                <a:gd name="T91" fmla="*/ 2147483647 h 1244"/>
                <a:gd name="T92" fmla="*/ 2147483647 w 868"/>
                <a:gd name="T93" fmla="*/ 2147483647 h 1244"/>
                <a:gd name="T94" fmla="*/ 2147483647 w 868"/>
                <a:gd name="T95" fmla="*/ 2147483647 h 1244"/>
                <a:gd name="T96" fmla="*/ 2147483647 w 868"/>
                <a:gd name="T97" fmla="*/ 2147483647 h 1244"/>
                <a:gd name="T98" fmla="*/ 2147483647 w 868"/>
                <a:gd name="T99" fmla="*/ 2147483647 h 1244"/>
                <a:gd name="T100" fmla="*/ 2147483647 w 868"/>
                <a:gd name="T101" fmla="*/ 2147483647 h 1244"/>
                <a:gd name="T102" fmla="*/ 2147483647 w 868"/>
                <a:gd name="T103" fmla="*/ 2147483647 h 1244"/>
                <a:gd name="T104" fmla="*/ 2147483647 w 868"/>
                <a:gd name="T105" fmla="*/ 2147483647 h 1244"/>
                <a:gd name="T106" fmla="*/ 2147483647 w 868"/>
                <a:gd name="T107" fmla="*/ 2147483647 h 1244"/>
                <a:gd name="T108" fmla="*/ 2147483647 w 868"/>
                <a:gd name="T109" fmla="*/ 2147483647 h 1244"/>
                <a:gd name="T110" fmla="*/ 2147483647 w 868"/>
                <a:gd name="T111" fmla="*/ 2147483647 h 1244"/>
                <a:gd name="T112" fmla="*/ 2147483647 w 868"/>
                <a:gd name="T113" fmla="*/ 2147483647 h 1244"/>
                <a:gd name="T114" fmla="*/ 2147483647 w 868"/>
                <a:gd name="T115" fmla="*/ 2147483647 h 12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68"/>
                <a:gd name="T175" fmla="*/ 0 h 1244"/>
                <a:gd name="T176" fmla="*/ 868 w 868"/>
                <a:gd name="T177" fmla="*/ 1244 h 12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68" h="1244">
                  <a:moveTo>
                    <a:pt x="556" y="415"/>
                  </a:moveTo>
                  <a:cubicBezTo>
                    <a:pt x="551" y="410"/>
                    <a:pt x="637" y="357"/>
                    <a:pt x="669" y="330"/>
                  </a:cubicBezTo>
                  <a:cubicBezTo>
                    <a:pt x="701" y="303"/>
                    <a:pt x="727" y="286"/>
                    <a:pt x="751" y="253"/>
                  </a:cubicBezTo>
                  <a:cubicBezTo>
                    <a:pt x="775" y="220"/>
                    <a:pt x="796" y="165"/>
                    <a:pt x="811" y="131"/>
                  </a:cubicBezTo>
                  <a:cubicBezTo>
                    <a:pt x="826" y="97"/>
                    <a:pt x="831" y="65"/>
                    <a:pt x="840" y="46"/>
                  </a:cubicBezTo>
                  <a:cubicBezTo>
                    <a:pt x="849" y="27"/>
                    <a:pt x="868" y="0"/>
                    <a:pt x="868" y="18"/>
                  </a:cubicBezTo>
                  <a:cubicBezTo>
                    <a:pt x="868" y="36"/>
                    <a:pt x="848" y="100"/>
                    <a:pt x="843" y="157"/>
                  </a:cubicBezTo>
                  <a:cubicBezTo>
                    <a:pt x="838" y="214"/>
                    <a:pt x="845" y="292"/>
                    <a:pt x="840" y="358"/>
                  </a:cubicBezTo>
                  <a:cubicBezTo>
                    <a:pt x="835" y="424"/>
                    <a:pt x="830" y="485"/>
                    <a:pt x="811" y="556"/>
                  </a:cubicBezTo>
                  <a:cubicBezTo>
                    <a:pt x="792" y="627"/>
                    <a:pt x="758" y="726"/>
                    <a:pt x="726" y="783"/>
                  </a:cubicBezTo>
                  <a:cubicBezTo>
                    <a:pt x="694" y="840"/>
                    <a:pt x="641" y="877"/>
                    <a:pt x="621" y="898"/>
                  </a:cubicBezTo>
                  <a:cubicBezTo>
                    <a:pt x="601" y="919"/>
                    <a:pt x="611" y="905"/>
                    <a:pt x="605" y="907"/>
                  </a:cubicBezTo>
                  <a:cubicBezTo>
                    <a:pt x="599" y="909"/>
                    <a:pt x="598" y="912"/>
                    <a:pt x="587" y="909"/>
                  </a:cubicBezTo>
                  <a:cubicBezTo>
                    <a:pt x="576" y="906"/>
                    <a:pt x="555" y="899"/>
                    <a:pt x="540" y="890"/>
                  </a:cubicBezTo>
                  <a:cubicBezTo>
                    <a:pt x="525" y="881"/>
                    <a:pt x="511" y="872"/>
                    <a:pt x="495" y="856"/>
                  </a:cubicBezTo>
                  <a:cubicBezTo>
                    <a:pt x="479" y="840"/>
                    <a:pt x="457" y="807"/>
                    <a:pt x="447" y="793"/>
                  </a:cubicBezTo>
                  <a:cubicBezTo>
                    <a:pt x="437" y="779"/>
                    <a:pt x="440" y="781"/>
                    <a:pt x="437" y="772"/>
                  </a:cubicBezTo>
                  <a:cubicBezTo>
                    <a:pt x="434" y="763"/>
                    <a:pt x="429" y="775"/>
                    <a:pt x="430" y="738"/>
                  </a:cubicBezTo>
                  <a:cubicBezTo>
                    <a:pt x="431" y="701"/>
                    <a:pt x="428" y="612"/>
                    <a:pt x="444" y="549"/>
                  </a:cubicBezTo>
                  <a:cubicBezTo>
                    <a:pt x="460" y="486"/>
                    <a:pt x="505" y="409"/>
                    <a:pt x="528" y="358"/>
                  </a:cubicBezTo>
                  <a:cubicBezTo>
                    <a:pt x="551" y="307"/>
                    <a:pt x="556" y="283"/>
                    <a:pt x="584" y="245"/>
                  </a:cubicBezTo>
                  <a:cubicBezTo>
                    <a:pt x="612" y="207"/>
                    <a:pt x="683" y="102"/>
                    <a:pt x="698" y="131"/>
                  </a:cubicBezTo>
                  <a:cubicBezTo>
                    <a:pt x="713" y="160"/>
                    <a:pt x="680" y="345"/>
                    <a:pt x="675" y="421"/>
                  </a:cubicBezTo>
                  <a:cubicBezTo>
                    <a:pt x="670" y="497"/>
                    <a:pt x="679" y="529"/>
                    <a:pt x="669" y="585"/>
                  </a:cubicBezTo>
                  <a:cubicBezTo>
                    <a:pt x="659" y="641"/>
                    <a:pt x="627" y="721"/>
                    <a:pt x="613" y="759"/>
                  </a:cubicBezTo>
                  <a:cubicBezTo>
                    <a:pt x="599" y="797"/>
                    <a:pt x="592" y="799"/>
                    <a:pt x="584" y="812"/>
                  </a:cubicBezTo>
                  <a:cubicBezTo>
                    <a:pt x="576" y="825"/>
                    <a:pt x="589" y="819"/>
                    <a:pt x="566" y="840"/>
                  </a:cubicBezTo>
                  <a:cubicBezTo>
                    <a:pt x="543" y="861"/>
                    <a:pt x="480" y="913"/>
                    <a:pt x="447" y="937"/>
                  </a:cubicBezTo>
                  <a:cubicBezTo>
                    <a:pt x="414" y="961"/>
                    <a:pt x="391" y="955"/>
                    <a:pt x="367" y="981"/>
                  </a:cubicBezTo>
                  <a:cubicBezTo>
                    <a:pt x="343" y="1007"/>
                    <a:pt x="326" y="1060"/>
                    <a:pt x="301" y="1095"/>
                  </a:cubicBezTo>
                  <a:cubicBezTo>
                    <a:pt x="276" y="1130"/>
                    <a:pt x="247" y="1165"/>
                    <a:pt x="219" y="1189"/>
                  </a:cubicBezTo>
                  <a:cubicBezTo>
                    <a:pt x="191" y="1213"/>
                    <a:pt x="166" y="1230"/>
                    <a:pt x="131" y="1237"/>
                  </a:cubicBezTo>
                  <a:cubicBezTo>
                    <a:pt x="96" y="1244"/>
                    <a:pt x="22" y="1235"/>
                    <a:pt x="11" y="1229"/>
                  </a:cubicBezTo>
                  <a:cubicBezTo>
                    <a:pt x="0" y="1223"/>
                    <a:pt x="39" y="1214"/>
                    <a:pt x="64" y="1199"/>
                  </a:cubicBezTo>
                  <a:cubicBezTo>
                    <a:pt x="89" y="1184"/>
                    <a:pt x="124" y="1172"/>
                    <a:pt x="159" y="1141"/>
                  </a:cubicBezTo>
                  <a:cubicBezTo>
                    <a:pt x="194" y="1110"/>
                    <a:pt x="237" y="1051"/>
                    <a:pt x="273" y="1010"/>
                  </a:cubicBezTo>
                  <a:cubicBezTo>
                    <a:pt x="309" y="969"/>
                    <a:pt x="341" y="924"/>
                    <a:pt x="375" y="893"/>
                  </a:cubicBezTo>
                  <a:cubicBezTo>
                    <a:pt x="409" y="862"/>
                    <a:pt x="449" y="840"/>
                    <a:pt x="475" y="825"/>
                  </a:cubicBezTo>
                  <a:cubicBezTo>
                    <a:pt x="501" y="810"/>
                    <a:pt x="510" y="825"/>
                    <a:pt x="531" y="805"/>
                  </a:cubicBezTo>
                  <a:cubicBezTo>
                    <a:pt x="552" y="785"/>
                    <a:pt x="583" y="756"/>
                    <a:pt x="600" y="705"/>
                  </a:cubicBezTo>
                  <a:cubicBezTo>
                    <a:pt x="617" y="654"/>
                    <a:pt x="624" y="559"/>
                    <a:pt x="631" y="501"/>
                  </a:cubicBezTo>
                  <a:cubicBezTo>
                    <a:pt x="638" y="443"/>
                    <a:pt x="636" y="402"/>
                    <a:pt x="641" y="358"/>
                  </a:cubicBezTo>
                  <a:cubicBezTo>
                    <a:pt x="646" y="314"/>
                    <a:pt x="663" y="254"/>
                    <a:pt x="659" y="237"/>
                  </a:cubicBezTo>
                  <a:cubicBezTo>
                    <a:pt x="655" y="220"/>
                    <a:pt x="643" y="219"/>
                    <a:pt x="619" y="257"/>
                  </a:cubicBezTo>
                  <a:cubicBezTo>
                    <a:pt x="595" y="295"/>
                    <a:pt x="537" y="403"/>
                    <a:pt x="512" y="467"/>
                  </a:cubicBezTo>
                  <a:cubicBezTo>
                    <a:pt x="487" y="531"/>
                    <a:pt x="477" y="589"/>
                    <a:pt x="471" y="641"/>
                  </a:cubicBezTo>
                  <a:cubicBezTo>
                    <a:pt x="465" y="693"/>
                    <a:pt x="473" y="743"/>
                    <a:pt x="479" y="777"/>
                  </a:cubicBezTo>
                  <a:cubicBezTo>
                    <a:pt x="485" y="811"/>
                    <a:pt x="501" y="835"/>
                    <a:pt x="507" y="848"/>
                  </a:cubicBezTo>
                  <a:cubicBezTo>
                    <a:pt x="513" y="861"/>
                    <a:pt x="514" y="855"/>
                    <a:pt x="518" y="856"/>
                  </a:cubicBezTo>
                  <a:cubicBezTo>
                    <a:pt x="522" y="857"/>
                    <a:pt x="512" y="861"/>
                    <a:pt x="532" y="854"/>
                  </a:cubicBezTo>
                  <a:cubicBezTo>
                    <a:pt x="552" y="847"/>
                    <a:pt x="609" y="843"/>
                    <a:pt x="641" y="812"/>
                  </a:cubicBezTo>
                  <a:cubicBezTo>
                    <a:pt x="673" y="781"/>
                    <a:pt x="702" y="722"/>
                    <a:pt x="726" y="670"/>
                  </a:cubicBezTo>
                  <a:cubicBezTo>
                    <a:pt x="750" y="618"/>
                    <a:pt x="772" y="557"/>
                    <a:pt x="783" y="500"/>
                  </a:cubicBezTo>
                  <a:cubicBezTo>
                    <a:pt x="794" y="443"/>
                    <a:pt x="790" y="367"/>
                    <a:pt x="791" y="325"/>
                  </a:cubicBezTo>
                  <a:cubicBezTo>
                    <a:pt x="792" y="283"/>
                    <a:pt x="794" y="249"/>
                    <a:pt x="787" y="249"/>
                  </a:cubicBezTo>
                  <a:cubicBezTo>
                    <a:pt x="780" y="249"/>
                    <a:pt x="761" y="307"/>
                    <a:pt x="747" y="325"/>
                  </a:cubicBezTo>
                  <a:cubicBezTo>
                    <a:pt x="733" y="343"/>
                    <a:pt x="735" y="342"/>
                    <a:pt x="703" y="357"/>
                  </a:cubicBezTo>
                  <a:cubicBezTo>
                    <a:pt x="671" y="372"/>
                    <a:pt x="587" y="403"/>
                    <a:pt x="556" y="415"/>
                  </a:cubicBezTo>
                  <a:close/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r">
                <a:defRPr/>
              </a:pPr>
              <a:endParaRPr lang="fa-IR" sz="24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261134" name="Freeform 14"/>
            <p:cNvSpPr>
              <a:spLocks/>
            </p:cNvSpPr>
            <p:nvPr/>
          </p:nvSpPr>
          <p:spPr bwMode="ltGray">
            <a:xfrm>
              <a:off x="4595284" y="638175"/>
              <a:ext cx="243416" cy="228600"/>
            </a:xfrm>
            <a:custGeom>
              <a:avLst/>
              <a:gdLst>
                <a:gd name="T0" fmla="*/ 2147483647 w 115"/>
                <a:gd name="T1" fmla="*/ 2147483647 h 144"/>
                <a:gd name="T2" fmla="*/ 2147483647 w 115"/>
                <a:gd name="T3" fmla="*/ 2147483647 h 144"/>
                <a:gd name="T4" fmla="*/ 2147483647 w 115"/>
                <a:gd name="T5" fmla="*/ 2147483647 h 144"/>
                <a:gd name="T6" fmla="*/ 2147483647 w 115"/>
                <a:gd name="T7" fmla="*/ 2147483647 h 144"/>
                <a:gd name="T8" fmla="*/ 2147483647 w 115"/>
                <a:gd name="T9" fmla="*/ 2147483647 h 144"/>
                <a:gd name="T10" fmla="*/ 2147483647 w 115"/>
                <a:gd name="T11" fmla="*/ 2147483647 h 144"/>
                <a:gd name="T12" fmla="*/ 2147483647 w 115"/>
                <a:gd name="T13" fmla="*/ 2147483647 h 144"/>
                <a:gd name="T14" fmla="*/ 2147483647 w 115"/>
                <a:gd name="T15" fmla="*/ 2147483647 h 144"/>
                <a:gd name="T16" fmla="*/ 2147483647 w 115"/>
                <a:gd name="T17" fmla="*/ 2147483647 h 144"/>
                <a:gd name="T18" fmla="*/ 2147483647 w 115"/>
                <a:gd name="T19" fmla="*/ 2147483647 h 144"/>
                <a:gd name="T20" fmla="*/ 2147483647 w 115"/>
                <a:gd name="T21" fmla="*/ 2147483647 h 144"/>
                <a:gd name="T22" fmla="*/ 2147483647 w 115"/>
                <a:gd name="T23" fmla="*/ 2147483647 h 144"/>
                <a:gd name="T24" fmla="*/ 2147483647 w 115"/>
                <a:gd name="T25" fmla="*/ 2147483647 h 144"/>
                <a:gd name="T26" fmla="*/ 2147483647 w 115"/>
                <a:gd name="T27" fmla="*/ 2147483647 h 144"/>
                <a:gd name="T28" fmla="*/ 2147483647 w 115"/>
                <a:gd name="T29" fmla="*/ 2147483647 h 144"/>
                <a:gd name="T30" fmla="*/ 2147483647 w 115"/>
                <a:gd name="T31" fmla="*/ 2147483647 h 1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5"/>
                <a:gd name="T49" fmla="*/ 0 h 144"/>
                <a:gd name="T50" fmla="*/ 115 w 115"/>
                <a:gd name="T51" fmla="*/ 144 h 1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5" h="144">
                  <a:moveTo>
                    <a:pt x="87" y="2"/>
                  </a:moveTo>
                  <a:cubicBezTo>
                    <a:pt x="83" y="0"/>
                    <a:pt x="92" y="33"/>
                    <a:pt x="92" y="45"/>
                  </a:cubicBezTo>
                  <a:cubicBezTo>
                    <a:pt x="92" y="57"/>
                    <a:pt x="91" y="69"/>
                    <a:pt x="86" y="74"/>
                  </a:cubicBezTo>
                  <a:cubicBezTo>
                    <a:pt x="81" y="79"/>
                    <a:pt x="67" y="72"/>
                    <a:pt x="60" y="75"/>
                  </a:cubicBezTo>
                  <a:cubicBezTo>
                    <a:pt x="53" y="78"/>
                    <a:pt x="47" y="88"/>
                    <a:pt x="42" y="95"/>
                  </a:cubicBezTo>
                  <a:cubicBezTo>
                    <a:pt x="37" y="102"/>
                    <a:pt x="34" y="116"/>
                    <a:pt x="30" y="115"/>
                  </a:cubicBezTo>
                  <a:cubicBezTo>
                    <a:pt x="26" y="114"/>
                    <a:pt x="16" y="97"/>
                    <a:pt x="15" y="86"/>
                  </a:cubicBezTo>
                  <a:cubicBezTo>
                    <a:pt x="14" y="75"/>
                    <a:pt x="23" y="51"/>
                    <a:pt x="21" y="51"/>
                  </a:cubicBezTo>
                  <a:cubicBezTo>
                    <a:pt x="19" y="51"/>
                    <a:pt x="4" y="75"/>
                    <a:pt x="2" y="87"/>
                  </a:cubicBezTo>
                  <a:cubicBezTo>
                    <a:pt x="0" y="99"/>
                    <a:pt x="3" y="117"/>
                    <a:pt x="8" y="126"/>
                  </a:cubicBezTo>
                  <a:cubicBezTo>
                    <a:pt x="13" y="135"/>
                    <a:pt x="23" y="144"/>
                    <a:pt x="30" y="143"/>
                  </a:cubicBezTo>
                  <a:cubicBezTo>
                    <a:pt x="37" y="142"/>
                    <a:pt x="45" y="125"/>
                    <a:pt x="51" y="117"/>
                  </a:cubicBezTo>
                  <a:cubicBezTo>
                    <a:pt x="57" y="109"/>
                    <a:pt x="60" y="95"/>
                    <a:pt x="66" y="95"/>
                  </a:cubicBezTo>
                  <a:cubicBezTo>
                    <a:pt x="72" y="95"/>
                    <a:pt x="79" y="121"/>
                    <a:pt x="87" y="115"/>
                  </a:cubicBezTo>
                  <a:cubicBezTo>
                    <a:pt x="95" y="109"/>
                    <a:pt x="115" y="77"/>
                    <a:pt x="115" y="58"/>
                  </a:cubicBezTo>
                  <a:cubicBezTo>
                    <a:pt x="115" y="39"/>
                    <a:pt x="92" y="4"/>
                    <a:pt x="87" y="2"/>
                  </a:cubicBezTo>
                  <a:close/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r">
                <a:defRPr/>
              </a:pPr>
              <a:endParaRPr lang="fa-IR" sz="24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</p:grpSp>
      <p:sp>
        <p:nvSpPr>
          <p:cNvPr id="261135" name="Freeform 15"/>
          <p:cNvSpPr>
            <a:spLocks/>
          </p:cNvSpPr>
          <p:nvPr/>
        </p:nvSpPr>
        <p:spPr bwMode="ltGray">
          <a:xfrm>
            <a:off x="3304117" y="2406650"/>
            <a:ext cx="99483" cy="501650"/>
          </a:xfrm>
          <a:custGeom>
            <a:avLst/>
            <a:gdLst>
              <a:gd name="T0" fmla="*/ 2147483647 w 47"/>
              <a:gd name="T1" fmla="*/ 2147483647 h 316"/>
              <a:gd name="T2" fmla="*/ 2147483647 w 47"/>
              <a:gd name="T3" fmla="*/ 2147483647 h 316"/>
              <a:gd name="T4" fmla="*/ 2147483647 w 47"/>
              <a:gd name="T5" fmla="*/ 2147483647 h 316"/>
              <a:gd name="T6" fmla="*/ 2147483647 w 47"/>
              <a:gd name="T7" fmla="*/ 2147483647 h 316"/>
              <a:gd name="T8" fmla="*/ 2147483647 w 47"/>
              <a:gd name="T9" fmla="*/ 2147483647 h 316"/>
              <a:gd name="T10" fmla="*/ 2147483647 w 47"/>
              <a:gd name="T11" fmla="*/ 2147483647 h 316"/>
              <a:gd name="T12" fmla="*/ 2147483647 w 47"/>
              <a:gd name="T13" fmla="*/ 2147483647 h 316"/>
              <a:gd name="T14" fmla="*/ 2147483647 w 47"/>
              <a:gd name="T15" fmla="*/ 2147483647 h 3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7"/>
              <a:gd name="T25" fmla="*/ 0 h 316"/>
              <a:gd name="T26" fmla="*/ 47 w 47"/>
              <a:gd name="T27" fmla="*/ 316 h 3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7" h="316">
                <a:moveTo>
                  <a:pt x="15" y="20"/>
                </a:moveTo>
                <a:cubicBezTo>
                  <a:pt x="21" y="36"/>
                  <a:pt x="35" y="115"/>
                  <a:pt x="40" y="148"/>
                </a:cubicBezTo>
                <a:cubicBezTo>
                  <a:pt x="45" y="181"/>
                  <a:pt x="47" y="191"/>
                  <a:pt x="43" y="219"/>
                </a:cubicBezTo>
                <a:cubicBezTo>
                  <a:pt x="39" y="247"/>
                  <a:pt x="16" y="316"/>
                  <a:pt x="13" y="316"/>
                </a:cubicBezTo>
                <a:cubicBezTo>
                  <a:pt x="10" y="316"/>
                  <a:pt x="23" y="246"/>
                  <a:pt x="25" y="221"/>
                </a:cubicBezTo>
                <a:cubicBezTo>
                  <a:pt x="27" y="196"/>
                  <a:pt x="26" y="193"/>
                  <a:pt x="22" y="164"/>
                </a:cubicBezTo>
                <a:cubicBezTo>
                  <a:pt x="18" y="135"/>
                  <a:pt x="2" y="73"/>
                  <a:pt x="1" y="49"/>
                </a:cubicBezTo>
                <a:cubicBezTo>
                  <a:pt x="0" y="25"/>
                  <a:pt x="9" y="0"/>
                  <a:pt x="15" y="20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r">
              <a:defRPr/>
            </a:pPr>
            <a:endParaRPr lang="fa-IR" sz="2400" b="1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718733" y="571501"/>
            <a:ext cx="9008534" cy="5945187"/>
            <a:chOff x="1718733" y="571501"/>
            <a:chExt cx="9008534" cy="5945187"/>
          </a:xfrm>
        </p:grpSpPr>
        <p:sp>
          <p:nvSpPr>
            <p:cNvPr id="261123" name="Freeform 3"/>
            <p:cNvSpPr>
              <a:spLocks/>
            </p:cNvSpPr>
            <p:nvPr/>
          </p:nvSpPr>
          <p:spPr bwMode="ltGray">
            <a:xfrm>
              <a:off x="9637184" y="2776539"/>
              <a:ext cx="378883" cy="352425"/>
            </a:xfrm>
            <a:custGeom>
              <a:avLst/>
              <a:gdLst>
                <a:gd name="T0" fmla="*/ 2147483647 w 179"/>
                <a:gd name="T1" fmla="*/ 2147483647 h 222"/>
                <a:gd name="T2" fmla="*/ 0 w 179"/>
                <a:gd name="T3" fmla="*/ 2147483647 h 222"/>
                <a:gd name="T4" fmla="*/ 2147483647 w 179"/>
                <a:gd name="T5" fmla="*/ 2147483647 h 222"/>
                <a:gd name="T6" fmla="*/ 2147483647 w 179"/>
                <a:gd name="T7" fmla="*/ 2147483647 h 222"/>
                <a:gd name="T8" fmla="*/ 2147483647 w 179"/>
                <a:gd name="T9" fmla="*/ 2147483647 h 222"/>
                <a:gd name="T10" fmla="*/ 2147483647 w 179"/>
                <a:gd name="T11" fmla="*/ 2147483647 h 222"/>
                <a:gd name="T12" fmla="*/ 2147483647 w 179"/>
                <a:gd name="T13" fmla="*/ 2147483647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9"/>
                <a:gd name="T22" fmla="*/ 0 h 222"/>
                <a:gd name="T23" fmla="*/ 179 w 179"/>
                <a:gd name="T24" fmla="*/ 222 h 2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9" h="222">
                  <a:moveTo>
                    <a:pt x="56" y="14"/>
                  </a:moveTo>
                  <a:cubicBezTo>
                    <a:pt x="33" y="28"/>
                    <a:pt x="0" y="128"/>
                    <a:pt x="0" y="156"/>
                  </a:cubicBezTo>
                  <a:cubicBezTo>
                    <a:pt x="0" y="184"/>
                    <a:pt x="42" y="175"/>
                    <a:pt x="56" y="184"/>
                  </a:cubicBezTo>
                  <a:cubicBezTo>
                    <a:pt x="70" y="193"/>
                    <a:pt x="66" y="222"/>
                    <a:pt x="85" y="213"/>
                  </a:cubicBezTo>
                  <a:cubicBezTo>
                    <a:pt x="104" y="204"/>
                    <a:pt x="161" y="152"/>
                    <a:pt x="170" y="128"/>
                  </a:cubicBezTo>
                  <a:cubicBezTo>
                    <a:pt x="179" y="104"/>
                    <a:pt x="155" y="90"/>
                    <a:pt x="141" y="71"/>
                  </a:cubicBezTo>
                  <a:cubicBezTo>
                    <a:pt x="127" y="52"/>
                    <a:pt x="79" y="0"/>
                    <a:pt x="56" y="14"/>
                  </a:cubicBezTo>
                  <a:close/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r">
                <a:defRPr/>
              </a:pPr>
              <a:endParaRPr lang="fa-IR" sz="24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261129" name="Freeform 9"/>
            <p:cNvSpPr>
              <a:spLocks/>
            </p:cNvSpPr>
            <p:nvPr/>
          </p:nvSpPr>
          <p:spPr bwMode="ltGray">
            <a:xfrm>
              <a:off x="4415368" y="2168526"/>
              <a:ext cx="359833" cy="314325"/>
            </a:xfrm>
            <a:custGeom>
              <a:avLst/>
              <a:gdLst>
                <a:gd name="T0" fmla="*/ 2147483647 w 179"/>
                <a:gd name="T1" fmla="*/ 2147483647 h 222"/>
                <a:gd name="T2" fmla="*/ 0 w 179"/>
                <a:gd name="T3" fmla="*/ 2147483647 h 222"/>
                <a:gd name="T4" fmla="*/ 2147483647 w 179"/>
                <a:gd name="T5" fmla="*/ 2147483647 h 222"/>
                <a:gd name="T6" fmla="*/ 2147483647 w 179"/>
                <a:gd name="T7" fmla="*/ 2147483647 h 222"/>
                <a:gd name="T8" fmla="*/ 2147483647 w 179"/>
                <a:gd name="T9" fmla="*/ 2147483647 h 222"/>
                <a:gd name="T10" fmla="*/ 2147483647 w 179"/>
                <a:gd name="T11" fmla="*/ 2147483647 h 222"/>
                <a:gd name="T12" fmla="*/ 2147483647 w 179"/>
                <a:gd name="T13" fmla="*/ 2147483647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9"/>
                <a:gd name="T22" fmla="*/ 0 h 222"/>
                <a:gd name="T23" fmla="*/ 179 w 179"/>
                <a:gd name="T24" fmla="*/ 222 h 2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9" h="222">
                  <a:moveTo>
                    <a:pt x="56" y="14"/>
                  </a:moveTo>
                  <a:cubicBezTo>
                    <a:pt x="33" y="28"/>
                    <a:pt x="0" y="128"/>
                    <a:pt x="0" y="156"/>
                  </a:cubicBezTo>
                  <a:cubicBezTo>
                    <a:pt x="0" y="184"/>
                    <a:pt x="42" y="175"/>
                    <a:pt x="56" y="184"/>
                  </a:cubicBezTo>
                  <a:cubicBezTo>
                    <a:pt x="70" y="193"/>
                    <a:pt x="66" y="222"/>
                    <a:pt x="85" y="213"/>
                  </a:cubicBezTo>
                  <a:cubicBezTo>
                    <a:pt x="104" y="204"/>
                    <a:pt x="161" y="152"/>
                    <a:pt x="170" y="128"/>
                  </a:cubicBezTo>
                  <a:cubicBezTo>
                    <a:pt x="179" y="104"/>
                    <a:pt x="155" y="90"/>
                    <a:pt x="141" y="71"/>
                  </a:cubicBezTo>
                  <a:cubicBezTo>
                    <a:pt x="127" y="52"/>
                    <a:pt x="79" y="0"/>
                    <a:pt x="56" y="14"/>
                  </a:cubicBezTo>
                  <a:close/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r">
                <a:defRPr/>
              </a:pPr>
              <a:endParaRPr lang="fa-IR" sz="24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718733" y="571501"/>
              <a:ext cx="9008534" cy="5945187"/>
              <a:chOff x="1718733" y="571501"/>
              <a:chExt cx="9008534" cy="5945187"/>
            </a:xfrm>
          </p:grpSpPr>
          <p:sp>
            <p:nvSpPr>
              <p:cNvPr id="261128" name="Freeform 8"/>
              <p:cNvSpPr>
                <a:spLocks/>
              </p:cNvSpPr>
              <p:nvPr/>
            </p:nvSpPr>
            <p:spPr bwMode="ltGray">
              <a:xfrm>
                <a:off x="1718733" y="1755775"/>
                <a:ext cx="4337051" cy="4760913"/>
              </a:xfrm>
              <a:custGeom>
                <a:avLst/>
                <a:gdLst>
                  <a:gd name="T0" fmla="*/ 2147483647 w 2049"/>
                  <a:gd name="T1" fmla="*/ 2147483647 h 2999"/>
                  <a:gd name="T2" fmla="*/ 2147483647 w 2049"/>
                  <a:gd name="T3" fmla="*/ 2147483647 h 2999"/>
                  <a:gd name="T4" fmla="*/ 2147483647 w 2049"/>
                  <a:gd name="T5" fmla="*/ 2147483647 h 2999"/>
                  <a:gd name="T6" fmla="*/ 2147483647 w 2049"/>
                  <a:gd name="T7" fmla="*/ 2147483647 h 2999"/>
                  <a:gd name="T8" fmla="*/ 2147483647 w 2049"/>
                  <a:gd name="T9" fmla="*/ 2147483647 h 2999"/>
                  <a:gd name="T10" fmla="*/ 2147483647 w 2049"/>
                  <a:gd name="T11" fmla="*/ 2147483647 h 2999"/>
                  <a:gd name="T12" fmla="*/ 2147483647 w 2049"/>
                  <a:gd name="T13" fmla="*/ 2147483647 h 2999"/>
                  <a:gd name="T14" fmla="*/ 2147483647 w 2049"/>
                  <a:gd name="T15" fmla="*/ 2147483647 h 2999"/>
                  <a:gd name="T16" fmla="*/ 2147483647 w 2049"/>
                  <a:gd name="T17" fmla="*/ 2147483647 h 2999"/>
                  <a:gd name="T18" fmla="*/ 2147483647 w 2049"/>
                  <a:gd name="T19" fmla="*/ 2147483647 h 2999"/>
                  <a:gd name="T20" fmla="*/ 2147483647 w 2049"/>
                  <a:gd name="T21" fmla="*/ 2147483647 h 2999"/>
                  <a:gd name="T22" fmla="*/ 2147483647 w 2049"/>
                  <a:gd name="T23" fmla="*/ 2147483647 h 2999"/>
                  <a:gd name="T24" fmla="*/ 2147483647 w 2049"/>
                  <a:gd name="T25" fmla="*/ 2147483647 h 2999"/>
                  <a:gd name="T26" fmla="*/ 2147483647 w 2049"/>
                  <a:gd name="T27" fmla="*/ 2147483647 h 2999"/>
                  <a:gd name="T28" fmla="*/ 2147483647 w 2049"/>
                  <a:gd name="T29" fmla="*/ 2147483647 h 2999"/>
                  <a:gd name="T30" fmla="*/ 2147483647 w 2049"/>
                  <a:gd name="T31" fmla="*/ 2147483647 h 2999"/>
                  <a:gd name="T32" fmla="*/ 2147483647 w 2049"/>
                  <a:gd name="T33" fmla="*/ 2147483647 h 2999"/>
                  <a:gd name="T34" fmla="*/ 2147483647 w 2049"/>
                  <a:gd name="T35" fmla="*/ 2147483647 h 2999"/>
                  <a:gd name="T36" fmla="*/ 2147483647 w 2049"/>
                  <a:gd name="T37" fmla="*/ 2147483647 h 2999"/>
                  <a:gd name="T38" fmla="*/ 2147483647 w 2049"/>
                  <a:gd name="T39" fmla="*/ 2147483647 h 2999"/>
                  <a:gd name="T40" fmla="*/ 2147483647 w 2049"/>
                  <a:gd name="T41" fmla="*/ 2147483647 h 2999"/>
                  <a:gd name="T42" fmla="*/ 2147483647 w 2049"/>
                  <a:gd name="T43" fmla="*/ 2147483647 h 2999"/>
                  <a:gd name="T44" fmla="*/ 2147483647 w 2049"/>
                  <a:gd name="T45" fmla="*/ 2147483647 h 2999"/>
                  <a:gd name="T46" fmla="*/ 2147483647 w 2049"/>
                  <a:gd name="T47" fmla="*/ 2147483647 h 2999"/>
                  <a:gd name="T48" fmla="*/ 2147483647 w 2049"/>
                  <a:gd name="T49" fmla="*/ 2147483647 h 2999"/>
                  <a:gd name="T50" fmla="*/ 2147483647 w 2049"/>
                  <a:gd name="T51" fmla="*/ 2147483647 h 2999"/>
                  <a:gd name="T52" fmla="*/ 2147483647 w 2049"/>
                  <a:gd name="T53" fmla="*/ 2147483647 h 2999"/>
                  <a:gd name="T54" fmla="*/ 2147483647 w 2049"/>
                  <a:gd name="T55" fmla="*/ 2147483647 h 2999"/>
                  <a:gd name="T56" fmla="*/ 2147483647 w 2049"/>
                  <a:gd name="T57" fmla="*/ 2147483647 h 2999"/>
                  <a:gd name="T58" fmla="*/ 2147483647 w 2049"/>
                  <a:gd name="T59" fmla="*/ 2147483647 h 2999"/>
                  <a:gd name="T60" fmla="*/ 2147483647 w 2049"/>
                  <a:gd name="T61" fmla="*/ 2147483647 h 2999"/>
                  <a:gd name="T62" fmla="*/ 2147483647 w 2049"/>
                  <a:gd name="T63" fmla="*/ 2147483647 h 2999"/>
                  <a:gd name="T64" fmla="*/ 2147483647 w 2049"/>
                  <a:gd name="T65" fmla="*/ 2147483647 h 2999"/>
                  <a:gd name="T66" fmla="*/ 2147483647 w 2049"/>
                  <a:gd name="T67" fmla="*/ 2147483647 h 2999"/>
                  <a:gd name="T68" fmla="*/ 2147483647 w 2049"/>
                  <a:gd name="T69" fmla="*/ 2147483647 h 2999"/>
                  <a:gd name="T70" fmla="*/ 2147483647 w 2049"/>
                  <a:gd name="T71" fmla="*/ 2147483647 h 2999"/>
                  <a:gd name="T72" fmla="*/ 2147483647 w 2049"/>
                  <a:gd name="T73" fmla="*/ 2147483647 h 2999"/>
                  <a:gd name="T74" fmla="*/ 2147483647 w 2049"/>
                  <a:gd name="T75" fmla="*/ 2147483647 h 2999"/>
                  <a:gd name="T76" fmla="*/ 2147483647 w 2049"/>
                  <a:gd name="T77" fmla="*/ 2147483647 h 2999"/>
                  <a:gd name="T78" fmla="*/ 2147483647 w 2049"/>
                  <a:gd name="T79" fmla="*/ 2147483647 h 2999"/>
                  <a:gd name="T80" fmla="*/ 2147483647 w 2049"/>
                  <a:gd name="T81" fmla="*/ 2147483647 h 2999"/>
                  <a:gd name="T82" fmla="*/ 2147483647 w 2049"/>
                  <a:gd name="T83" fmla="*/ 2147483647 h 2999"/>
                  <a:gd name="T84" fmla="*/ 2147483647 w 2049"/>
                  <a:gd name="T85" fmla="*/ 2147483647 h 2999"/>
                  <a:gd name="T86" fmla="*/ 2147483647 w 2049"/>
                  <a:gd name="T87" fmla="*/ 2147483647 h 2999"/>
                  <a:gd name="T88" fmla="*/ 2147483647 w 2049"/>
                  <a:gd name="T89" fmla="*/ 2147483647 h 2999"/>
                  <a:gd name="T90" fmla="*/ 2147483647 w 2049"/>
                  <a:gd name="T91" fmla="*/ 2147483647 h 2999"/>
                  <a:gd name="T92" fmla="*/ 2147483647 w 2049"/>
                  <a:gd name="T93" fmla="*/ 2147483647 h 2999"/>
                  <a:gd name="T94" fmla="*/ 2147483647 w 2049"/>
                  <a:gd name="T95" fmla="*/ 2147483647 h 2999"/>
                  <a:gd name="T96" fmla="*/ 2147483647 w 2049"/>
                  <a:gd name="T97" fmla="*/ 2147483647 h 2999"/>
                  <a:gd name="T98" fmla="*/ 2147483647 w 2049"/>
                  <a:gd name="T99" fmla="*/ 2147483647 h 299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049"/>
                  <a:gd name="T151" fmla="*/ 0 h 2999"/>
                  <a:gd name="T152" fmla="*/ 2049 w 2049"/>
                  <a:gd name="T153" fmla="*/ 2999 h 299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049" h="2999">
                    <a:moveTo>
                      <a:pt x="1643" y="147"/>
                    </a:moveTo>
                    <a:cubicBezTo>
                      <a:pt x="1638" y="142"/>
                      <a:pt x="1657" y="109"/>
                      <a:pt x="1671" y="90"/>
                    </a:cubicBezTo>
                    <a:cubicBezTo>
                      <a:pt x="1685" y="71"/>
                      <a:pt x="1704" y="47"/>
                      <a:pt x="1728" y="33"/>
                    </a:cubicBezTo>
                    <a:cubicBezTo>
                      <a:pt x="1752" y="19"/>
                      <a:pt x="1775" y="10"/>
                      <a:pt x="1813" y="5"/>
                    </a:cubicBezTo>
                    <a:cubicBezTo>
                      <a:pt x="1851" y="0"/>
                      <a:pt x="1917" y="0"/>
                      <a:pt x="1955" y="5"/>
                    </a:cubicBezTo>
                    <a:cubicBezTo>
                      <a:pt x="1993" y="10"/>
                      <a:pt x="2031" y="19"/>
                      <a:pt x="2040" y="33"/>
                    </a:cubicBezTo>
                    <a:cubicBezTo>
                      <a:pt x="2049" y="47"/>
                      <a:pt x="2025" y="71"/>
                      <a:pt x="2011" y="90"/>
                    </a:cubicBezTo>
                    <a:cubicBezTo>
                      <a:pt x="1997" y="109"/>
                      <a:pt x="1983" y="128"/>
                      <a:pt x="1955" y="147"/>
                    </a:cubicBezTo>
                    <a:cubicBezTo>
                      <a:pt x="1927" y="166"/>
                      <a:pt x="1874" y="190"/>
                      <a:pt x="1841" y="204"/>
                    </a:cubicBezTo>
                    <a:cubicBezTo>
                      <a:pt x="1808" y="218"/>
                      <a:pt x="1775" y="218"/>
                      <a:pt x="1756" y="232"/>
                    </a:cubicBezTo>
                    <a:cubicBezTo>
                      <a:pt x="1737" y="246"/>
                      <a:pt x="1723" y="280"/>
                      <a:pt x="1728" y="289"/>
                    </a:cubicBezTo>
                    <a:cubicBezTo>
                      <a:pt x="1733" y="298"/>
                      <a:pt x="1771" y="280"/>
                      <a:pt x="1785" y="289"/>
                    </a:cubicBezTo>
                    <a:cubicBezTo>
                      <a:pt x="1799" y="298"/>
                      <a:pt x="1813" y="325"/>
                      <a:pt x="1813" y="345"/>
                    </a:cubicBezTo>
                    <a:cubicBezTo>
                      <a:pt x="1813" y="365"/>
                      <a:pt x="1794" y="391"/>
                      <a:pt x="1784" y="410"/>
                    </a:cubicBezTo>
                    <a:cubicBezTo>
                      <a:pt x="1774" y="429"/>
                      <a:pt x="1770" y="446"/>
                      <a:pt x="1756" y="459"/>
                    </a:cubicBezTo>
                    <a:cubicBezTo>
                      <a:pt x="1742" y="472"/>
                      <a:pt x="1746" y="468"/>
                      <a:pt x="1699" y="487"/>
                    </a:cubicBezTo>
                    <a:cubicBezTo>
                      <a:pt x="1652" y="506"/>
                      <a:pt x="1544" y="539"/>
                      <a:pt x="1473" y="572"/>
                    </a:cubicBezTo>
                    <a:cubicBezTo>
                      <a:pt x="1402" y="605"/>
                      <a:pt x="1350" y="642"/>
                      <a:pt x="1274" y="685"/>
                    </a:cubicBezTo>
                    <a:cubicBezTo>
                      <a:pt x="1198" y="728"/>
                      <a:pt x="1085" y="789"/>
                      <a:pt x="1019" y="827"/>
                    </a:cubicBezTo>
                    <a:cubicBezTo>
                      <a:pt x="953" y="865"/>
                      <a:pt x="948" y="870"/>
                      <a:pt x="877" y="912"/>
                    </a:cubicBezTo>
                    <a:cubicBezTo>
                      <a:pt x="806" y="954"/>
                      <a:pt x="687" y="1008"/>
                      <a:pt x="594" y="1082"/>
                    </a:cubicBezTo>
                    <a:cubicBezTo>
                      <a:pt x="501" y="1156"/>
                      <a:pt x="401" y="1253"/>
                      <a:pt x="320" y="1354"/>
                    </a:cubicBezTo>
                    <a:cubicBezTo>
                      <a:pt x="239" y="1455"/>
                      <a:pt x="149" y="1613"/>
                      <a:pt x="108" y="1690"/>
                    </a:cubicBezTo>
                    <a:cubicBezTo>
                      <a:pt x="67" y="1767"/>
                      <a:pt x="81" y="1777"/>
                      <a:pt x="72" y="1814"/>
                    </a:cubicBezTo>
                    <a:cubicBezTo>
                      <a:pt x="63" y="1851"/>
                      <a:pt x="59" y="1871"/>
                      <a:pt x="56" y="1914"/>
                    </a:cubicBezTo>
                    <a:cubicBezTo>
                      <a:pt x="53" y="1957"/>
                      <a:pt x="37" y="1986"/>
                      <a:pt x="55" y="2075"/>
                    </a:cubicBezTo>
                    <a:cubicBezTo>
                      <a:pt x="73" y="2164"/>
                      <a:pt x="107" y="2340"/>
                      <a:pt x="164" y="2450"/>
                    </a:cubicBezTo>
                    <a:cubicBezTo>
                      <a:pt x="221" y="2560"/>
                      <a:pt x="337" y="2675"/>
                      <a:pt x="396" y="2738"/>
                    </a:cubicBezTo>
                    <a:cubicBezTo>
                      <a:pt x="455" y="2801"/>
                      <a:pt x="497" y="2795"/>
                      <a:pt x="520" y="2826"/>
                    </a:cubicBezTo>
                    <a:cubicBezTo>
                      <a:pt x="543" y="2857"/>
                      <a:pt x="535" y="2901"/>
                      <a:pt x="536" y="2926"/>
                    </a:cubicBezTo>
                    <a:cubicBezTo>
                      <a:pt x="537" y="2951"/>
                      <a:pt x="573" y="2999"/>
                      <a:pt x="524" y="2974"/>
                    </a:cubicBezTo>
                    <a:cubicBezTo>
                      <a:pt x="475" y="2949"/>
                      <a:pt x="317" y="2853"/>
                      <a:pt x="240" y="2774"/>
                    </a:cubicBezTo>
                    <a:cubicBezTo>
                      <a:pt x="163" y="2695"/>
                      <a:pt x="103" y="2609"/>
                      <a:pt x="64" y="2502"/>
                    </a:cubicBezTo>
                    <a:cubicBezTo>
                      <a:pt x="25" y="2395"/>
                      <a:pt x="16" y="2238"/>
                      <a:pt x="8" y="2134"/>
                    </a:cubicBezTo>
                    <a:cubicBezTo>
                      <a:pt x="0" y="2030"/>
                      <a:pt x="5" y="1959"/>
                      <a:pt x="16" y="1878"/>
                    </a:cubicBezTo>
                    <a:cubicBezTo>
                      <a:pt x="27" y="1797"/>
                      <a:pt x="18" y="1764"/>
                      <a:pt x="72" y="1650"/>
                    </a:cubicBezTo>
                    <a:cubicBezTo>
                      <a:pt x="126" y="1536"/>
                      <a:pt x="214" y="1333"/>
                      <a:pt x="339" y="1196"/>
                    </a:cubicBezTo>
                    <a:cubicBezTo>
                      <a:pt x="464" y="1059"/>
                      <a:pt x="656" y="936"/>
                      <a:pt x="821" y="827"/>
                    </a:cubicBezTo>
                    <a:cubicBezTo>
                      <a:pt x="986" y="718"/>
                      <a:pt x="1209" y="609"/>
                      <a:pt x="1331" y="544"/>
                    </a:cubicBezTo>
                    <a:cubicBezTo>
                      <a:pt x="1453" y="479"/>
                      <a:pt x="1516" y="462"/>
                      <a:pt x="1556" y="438"/>
                    </a:cubicBezTo>
                    <a:cubicBezTo>
                      <a:pt x="1596" y="414"/>
                      <a:pt x="1558" y="427"/>
                      <a:pt x="1568" y="402"/>
                    </a:cubicBezTo>
                    <a:cubicBezTo>
                      <a:pt x="1578" y="377"/>
                      <a:pt x="1592" y="322"/>
                      <a:pt x="1614" y="289"/>
                    </a:cubicBezTo>
                    <a:cubicBezTo>
                      <a:pt x="1636" y="256"/>
                      <a:pt x="1652" y="232"/>
                      <a:pt x="1699" y="204"/>
                    </a:cubicBezTo>
                    <a:cubicBezTo>
                      <a:pt x="1746" y="176"/>
                      <a:pt x="1860" y="137"/>
                      <a:pt x="1898" y="118"/>
                    </a:cubicBezTo>
                    <a:cubicBezTo>
                      <a:pt x="1936" y="99"/>
                      <a:pt x="1931" y="95"/>
                      <a:pt x="1926" y="90"/>
                    </a:cubicBezTo>
                    <a:cubicBezTo>
                      <a:pt x="1921" y="85"/>
                      <a:pt x="1893" y="95"/>
                      <a:pt x="1870" y="90"/>
                    </a:cubicBezTo>
                    <a:cubicBezTo>
                      <a:pt x="1847" y="85"/>
                      <a:pt x="1809" y="62"/>
                      <a:pt x="1785" y="62"/>
                    </a:cubicBezTo>
                    <a:cubicBezTo>
                      <a:pt x="1761" y="62"/>
                      <a:pt x="1742" y="81"/>
                      <a:pt x="1728" y="90"/>
                    </a:cubicBezTo>
                    <a:cubicBezTo>
                      <a:pt x="1714" y="99"/>
                      <a:pt x="1713" y="108"/>
                      <a:pt x="1699" y="118"/>
                    </a:cubicBezTo>
                    <a:cubicBezTo>
                      <a:pt x="1685" y="128"/>
                      <a:pt x="1648" y="152"/>
                      <a:pt x="1643" y="147"/>
                    </a:cubicBezTo>
                    <a:close/>
                  </a:path>
                </a:pathLst>
              </a:custGeom>
              <a:ln>
                <a:solidFill>
                  <a:schemeClr val="bg1">
                    <a:lumMod val="50000"/>
                  </a:schemeClr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r">
                  <a:defRPr/>
                </a:pPr>
                <a:endParaRPr lang="fa-IR" sz="2400" b="1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1835151" y="571501"/>
                <a:ext cx="8892116" cy="4203699"/>
                <a:chOff x="1835151" y="571501"/>
                <a:chExt cx="8892116" cy="4203699"/>
              </a:xfrm>
            </p:grpSpPr>
            <p:sp>
              <p:nvSpPr>
                <p:cNvPr id="261124" name="Freeform 4"/>
                <p:cNvSpPr>
                  <a:spLocks/>
                </p:cNvSpPr>
                <p:nvPr/>
              </p:nvSpPr>
              <p:spPr bwMode="ltGray">
                <a:xfrm>
                  <a:off x="3865033" y="969963"/>
                  <a:ext cx="4216400" cy="2762250"/>
                </a:xfrm>
                <a:custGeom>
                  <a:avLst/>
                  <a:gdLst>
                    <a:gd name="T0" fmla="*/ 2147483647 w 1992"/>
                    <a:gd name="T1" fmla="*/ 2147483647 h 1740"/>
                    <a:gd name="T2" fmla="*/ 2147483647 w 1992"/>
                    <a:gd name="T3" fmla="*/ 2147483647 h 1740"/>
                    <a:gd name="T4" fmla="*/ 2147483647 w 1992"/>
                    <a:gd name="T5" fmla="*/ 2147483647 h 1740"/>
                    <a:gd name="T6" fmla="*/ 2147483647 w 1992"/>
                    <a:gd name="T7" fmla="*/ 2147483647 h 1740"/>
                    <a:gd name="T8" fmla="*/ 2147483647 w 1992"/>
                    <a:gd name="T9" fmla="*/ 2147483647 h 1740"/>
                    <a:gd name="T10" fmla="*/ 2147483647 w 1992"/>
                    <a:gd name="T11" fmla="*/ 2147483647 h 1740"/>
                    <a:gd name="T12" fmla="*/ 2147483647 w 1992"/>
                    <a:gd name="T13" fmla="*/ 2147483647 h 1740"/>
                    <a:gd name="T14" fmla="*/ 2147483647 w 1992"/>
                    <a:gd name="T15" fmla="*/ 2147483647 h 1740"/>
                    <a:gd name="T16" fmla="*/ 2147483647 w 1992"/>
                    <a:gd name="T17" fmla="*/ 2147483647 h 1740"/>
                    <a:gd name="T18" fmla="*/ 2147483647 w 1992"/>
                    <a:gd name="T19" fmla="*/ 2147483647 h 1740"/>
                    <a:gd name="T20" fmla="*/ 2147483647 w 1992"/>
                    <a:gd name="T21" fmla="*/ 2147483647 h 1740"/>
                    <a:gd name="T22" fmla="*/ 2147483647 w 1992"/>
                    <a:gd name="T23" fmla="*/ 2147483647 h 1740"/>
                    <a:gd name="T24" fmla="*/ 2147483647 w 1992"/>
                    <a:gd name="T25" fmla="*/ 2147483647 h 1740"/>
                    <a:gd name="T26" fmla="*/ 2147483647 w 1992"/>
                    <a:gd name="T27" fmla="*/ 2147483647 h 1740"/>
                    <a:gd name="T28" fmla="*/ 2147483647 w 1992"/>
                    <a:gd name="T29" fmla="*/ 2147483647 h 1740"/>
                    <a:gd name="T30" fmla="*/ 2147483647 w 1992"/>
                    <a:gd name="T31" fmla="*/ 2147483647 h 1740"/>
                    <a:gd name="T32" fmla="*/ 2147483647 w 1992"/>
                    <a:gd name="T33" fmla="*/ 2147483647 h 1740"/>
                    <a:gd name="T34" fmla="*/ 2147483647 w 1992"/>
                    <a:gd name="T35" fmla="*/ 2147483647 h 1740"/>
                    <a:gd name="T36" fmla="*/ 2147483647 w 1992"/>
                    <a:gd name="T37" fmla="*/ 2147483647 h 1740"/>
                    <a:gd name="T38" fmla="*/ 2147483647 w 1992"/>
                    <a:gd name="T39" fmla="*/ 2147483647 h 1740"/>
                    <a:gd name="T40" fmla="*/ 2147483647 w 1992"/>
                    <a:gd name="T41" fmla="*/ 2147483647 h 1740"/>
                    <a:gd name="T42" fmla="*/ 2147483647 w 1992"/>
                    <a:gd name="T43" fmla="*/ 2147483647 h 1740"/>
                    <a:gd name="T44" fmla="*/ 2147483647 w 1992"/>
                    <a:gd name="T45" fmla="*/ 2147483647 h 1740"/>
                    <a:gd name="T46" fmla="*/ 2147483647 w 1992"/>
                    <a:gd name="T47" fmla="*/ 2147483647 h 1740"/>
                    <a:gd name="T48" fmla="*/ 2147483647 w 1992"/>
                    <a:gd name="T49" fmla="*/ 2147483647 h 1740"/>
                    <a:gd name="T50" fmla="*/ 2147483647 w 1992"/>
                    <a:gd name="T51" fmla="*/ 2147483647 h 1740"/>
                    <a:gd name="T52" fmla="*/ 2147483647 w 1992"/>
                    <a:gd name="T53" fmla="*/ 2147483647 h 1740"/>
                    <a:gd name="T54" fmla="*/ 2147483647 w 1992"/>
                    <a:gd name="T55" fmla="*/ 2147483647 h 1740"/>
                    <a:gd name="T56" fmla="*/ 2147483647 w 1992"/>
                    <a:gd name="T57" fmla="*/ 2147483647 h 1740"/>
                    <a:gd name="T58" fmla="*/ 2147483647 w 1992"/>
                    <a:gd name="T59" fmla="*/ 2147483647 h 1740"/>
                    <a:gd name="T60" fmla="*/ 2147483647 w 1992"/>
                    <a:gd name="T61" fmla="*/ 2147483647 h 1740"/>
                    <a:gd name="T62" fmla="*/ 2147483647 w 1992"/>
                    <a:gd name="T63" fmla="*/ 2147483647 h 1740"/>
                    <a:gd name="T64" fmla="*/ 2147483647 w 1992"/>
                    <a:gd name="T65" fmla="*/ 2147483647 h 1740"/>
                    <a:gd name="T66" fmla="*/ 2147483647 w 1992"/>
                    <a:gd name="T67" fmla="*/ 2147483647 h 1740"/>
                    <a:gd name="T68" fmla="*/ 2147483647 w 1992"/>
                    <a:gd name="T69" fmla="*/ 2147483647 h 1740"/>
                    <a:gd name="T70" fmla="*/ 2147483647 w 1992"/>
                    <a:gd name="T71" fmla="*/ 2147483647 h 1740"/>
                    <a:gd name="T72" fmla="*/ 2147483647 w 1992"/>
                    <a:gd name="T73" fmla="*/ 2147483647 h 1740"/>
                    <a:gd name="T74" fmla="*/ 2147483647 w 1992"/>
                    <a:gd name="T75" fmla="*/ 2147483647 h 1740"/>
                    <a:gd name="T76" fmla="*/ 2147483647 w 1992"/>
                    <a:gd name="T77" fmla="*/ 2147483647 h 1740"/>
                    <a:gd name="T78" fmla="*/ 2147483647 w 1992"/>
                    <a:gd name="T79" fmla="*/ 2147483647 h 1740"/>
                    <a:gd name="T80" fmla="*/ 2147483647 w 1992"/>
                    <a:gd name="T81" fmla="*/ 2147483647 h 1740"/>
                    <a:gd name="T82" fmla="*/ 2147483647 w 1992"/>
                    <a:gd name="T83" fmla="*/ 2147483647 h 1740"/>
                    <a:gd name="T84" fmla="*/ 2147483647 w 1992"/>
                    <a:gd name="T85" fmla="*/ 2147483647 h 1740"/>
                    <a:gd name="T86" fmla="*/ 2147483647 w 1992"/>
                    <a:gd name="T87" fmla="*/ 2147483647 h 174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992"/>
                    <a:gd name="T133" fmla="*/ 0 h 1740"/>
                    <a:gd name="T134" fmla="*/ 1992 w 1992"/>
                    <a:gd name="T135" fmla="*/ 1740 h 174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992" h="1740">
                      <a:moveTo>
                        <a:pt x="1763" y="358"/>
                      </a:moveTo>
                      <a:cubicBezTo>
                        <a:pt x="1782" y="337"/>
                        <a:pt x="1873" y="252"/>
                        <a:pt x="1906" y="205"/>
                      </a:cubicBezTo>
                      <a:cubicBezTo>
                        <a:pt x="1939" y="158"/>
                        <a:pt x="1947" y="106"/>
                        <a:pt x="1961" y="75"/>
                      </a:cubicBezTo>
                      <a:cubicBezTo>
                        <a:pt x="1975" y="44"/>
                        <a:pt x="1988" y="0"/>
                        <a:pt x="1990" y="18"/>
                      </a:cubicBezTo>
                      <a:cubicBezTo>
                        <a:pt x="1992" y="36"/>
                        <a:pt x="1973" y="125"/>
                        <a:pt x="1970" y="181"/>
                      </a:cubicBezTo>
                      <a:cubicBezTo>
                        <a:pt x="1967" y="237"/>
                        <a:pt x="1971" y="300"/>
                        <a:pt x="1970" y="357"/>
                      </a:cubicBezTo>
                      <a:cubicBezTo>
                        <a:pt x="1969" y="414"/>
                        <a:pt x="1966" y="455"/>
                        <a:pt x="1962" y="521"/>
                      </a:cubicBezTo>
                      <a:cubicBezTo>
                        <a:pt x="1958" y="587"/>
                        <a:pt x="1958" y="688"/>
                        <a:pt x="1948" y="751"/>
                      </a:cubicBezTo>
                      <a:cubicBezTo>
                        <a:pt x="1938" y="814"/>
                        <a:pt x="1919" y="862"/>
                        <a:pt x="1904" y="897"/>
                      </a:cubicBezTo>
                      <a:cubicBezTo>
                        <a:pt x="1889" y="932"/>
                        <a:pt x="1874" y="942"/>
                        <a:pt x="1860" y="961"/>
                      </a:cubicBezTo>
                      <a:cubicBezTo>
                        <a:pt x="1846" y="980"/>
                        <a:pt x="1840" y="988"/>
                        <a:pt x="1819" y="1010"/>
                      </a:cubicBezTo>
                      <a:cubicBezTo>
                        <a:pt x="1798" y="1032"/>
                        <a:pt x="1767" y="1081"/>
                        <a:pt x="1734" y="1095"/>
                      </a:cubicBezTo>
                      <a:cubicBezTo>
                        <a:pt x="1701" y="1109"/>
                        <a:pt x="1648" y="1101"/>
                        <a:pt x="1621" y="1095"/>
                      </a:cubicBezTo>
                      <a:cubicBezTo>
                        <a:pt x="1594" y="1089"/>
                        <a:pt x="1585" y="1071"/>
                        <a:pt x="1570" y="1057"/>
                      </a:cubicBezTo>
                      <a:cubicBezTo>
                        <a:pt x="1555" y="1043"/>
                        <a:pt x="1542" y="1033"/>
                        <a:pt x="1530" y="1013"/>
                      </a:cubicBezTo>
                      <a:cubicBezTo>
                        <a:pt x="1518" y="993"/>
                        <a:pt x="1503" y="960"/>
                        <a:pt x="1498" y="934"/>
                      </a:cubicBezTo>
                      <a:cubicBezTo>
                        <a:pt x="1493" y="908"/>
                        <a:pt x="1489" y="905"/>
                        <a:pt x="1501" y="859"/>
                      </a:cubicBezTo>
                      <a:cubicBezTo>
                        <a:pt x="1513" y="813"/>
                        <a:pt x="1540" y="714"/>
                        <a:pt x="1569" y="656"/>
                      </a:cubicBezTo>
                      <a:cubicBezTo>
                        <a:pt x="1598" y="598"/>
                        <a:pt x="1641" y="545"/>
                        <a:pt x="1678" y="509"/>
                      </a:cubicBezTo>
                      <a:cubicBezTo>
                        <a:pt x="1715" y="473"/>
                        <a:pt x="1763" y="459"/>
                        <a:pt x="1791" y="443"/>
                      </a:cubicBezTo>
                      <a:cubicBezTo>
                        <a:pt x="1819" y="427"/>
                        <a:pt x="1839" y="398"/>
                        <a:pt x="1848" y="415"/>
                      </a:cubicBezTo>
                      <a:cubicBezTo>
                        <a:pt x="1857" y="432"/>
                        <a:pt x="1847" y="515"/>
                        <a:pt x="1847" y="548"/>
                      </a:cubicBezTo>
                      <a:cubicBezTo>
                        <a:pt x="1847" y="581"/>
                        <a:pt x="1853" y="574"/>
                        <a:pt x="1848" y="613"/>
                      </a:cubicBezTo>
                      <a:cubicBezTo>
                        <a:pt x="1843" y="652"/>
                        <a:pt x="1833" y="727"/>
                        <a:pt x="1819" y="784"/>
                      </a:cubicBezTo>
                      <a:cubicBezTo>
                        <a:pt x="1805" y="841"/>
                        <a:pt x="1783" y="918"/>
                        <a:pt x="1763" y="954"/>
                      </a:cubicBezTo>
                      <a:cubicBezTo>
                        <a:pt x="1743" y="990"/>
                        <a:pt x="1718" y="992"/>
                        <a:pt x="1698" y="1001"/>
                      </a:cubicBezTo>
                      <a:cubicBezTo>
                        <a:pt x="1678" y="1010"/>
                        <a:pt x="1659" y="1012"/>
                        <a:pt x="1642" y="1009"/>
                      </a:cubicBezTo>
                      <a:cubicBezTo>
                        <a:pt x="1625" y="1006"/>
                        <a:pt x="1611" y="972"/>
                        <a:pt x="1593" y="982"/>
                      </a:cubicBezTo>
                      <a:cubicBezTo>
                        <a:pt x="1575" y="992"/>
                        <a:pt x="1555" y="1048"/>
                        <a:pt x="1536" y="1067"/>
                      </a:cubicBezTo>
                      <a:cubicBezTo>
                        <a:pt x="1517" y="1086"/>
                        <a:pt x="1498" y="1090"/>
                        <a:pt x="1479" y="1095"/>
                      </a:cubicBezTo>
                      <a:cubicBezTo>
                        <a:pt x="1460" y="1100"/>
                        <a:pt x="1442" y="1100"/>
                        <a:pt x="1423" y="1095"/>
                      </a:cubicBezTo>
                      <a:cubicBezTo>
                        <a:pt x="1404" y="1090"/>
                        <a:pt x="1387" y="1075"/>
                        <a:pt x="1366" y="1067"/>
                      </a:cubicBezTo>
                      <a:cubicBezTo>
                        <a:pt x="1345" y="1059"/>
                        <a:pt x="1329" y="1046"/>
                        <a:pt x="1298" y="1049"/>
                      </a:cubicBezTo>
                      <a:cubicBezTo>
                        <a:pt x="1267" y="1052"/>
                        <a:pt x="1213" y="1068"/>
                        <a:pt x="1182" y="1085"/>
                      </a:cubicBezTo>
                      <a:cubicBezTo>
                        <a:pt x="1151" y="1102"/>
                        <a:pt x="1136" y="1130"/>
                        <a:pt x="1111" y="1152"/>
                      </a:cubicBezTo>
                      <a:cubicBezTo>
                        <a:pt x="1086" y="1174"/>
                        <a:pt x="1062" y="1189"/>
                        <a:pt x="1034" y="1217"/>
                      </a:cubicBezTo>
                      <a:cubicBezTo>
                        <a:pt x="1006" y="1245"/>
                        <a:pt x="976" y="1280"/>
                        <a:pt x="941" y="1322"/>
                      </a:cubicBezTo>
                      <a:cubicBezTo>
                        <a:pt x="906" y="1364"/>
                        <a:pt x="862" y="1427"/>
                        <a:pt x="824" y="1469"/>
                      </a:cubicBezTo>
                      <a:cubicBezTo>
                        <a:pt x="786" y="1511"/>
                        <a:pt x="761" y="1540"/>
                        <a:pt x="714" y="1577"/>
                      </a:cubicBezTo>
                      <a:cubicBezTo>
                        <a:pt x="667" y="1614"/>
                        <a:pt x="609" y="1664"/>
                        <a:pt x="544" y="1691"/>
                      </a:cubicBezTo>
                      <a:cubicBezTo>
                        <a:pt x="479" y="1718"/>
                        <a:pt x="393" y="1740"/>
                        <a:pt x="322" y="1740"/>
                      </a:cubicBezTo>
                      <a:cubicBezTo>
                        <a:pt x="251" y="1740"/>
                        <a:pt x="166" y="1718"/>
                        <a:pt x="118" y="1691"/>
                      </a:cubicBezTo>
                      <a:cubicBezTo>
                        <a:pt x="70" y="1664"/>
                        <a:pt x="52" y="1624"/>
                        <a:pt x="33" y="1577"/>
                      </a:cubicBezTo>
                      <a:cubicBezTo>
                        <a:pt x="14" y="1530"/>
                        <a:pt x="0" y="1454"/>
                        <a:pt x="5" y="1407"/>
                      </a:cubicBezTo>
                      <a:cubicBezTo>
                        <a:pt x="10" y="1360"/>
                        <a:pt x="48" y="1322"/>
                        <a:pt x="62" y="1294"/>
                      </a:cubicBezTo>
                      <a:cubicBezTo>
                        <a:pt x="76" y="1266"/>
                        <a:pt x="95" y="1227"/>
                        <a:pt x="90" y="1237"/>
                      </a:cubicBezTo>
                      <a:cubicBezTo>
                        <a:pt x="85" y="1247"/>
                        <a:pt x="43" y="1315"/>
                        <a:pt x="34" y="1353"/>
                      </a:cubicBezTo>
                      <a:cubicBezTo>
                        <a:pt x="25" y="1391"/>
                        <a:pt x="24" y="1422"/>
                        <a:pt x="33" y="1464"/>
                      </a:cubicBezTo>
                      <a:cubicBezTo>
                        <a:pt x="42" y="1506"/>
                        <a:pt x="60" y="1571"/>
                        <a:pt x="90" y="1606"/>
                      </a:cubicBezTo>
                      <a:cubicBezTo>
                        <a:pt x="120" y="1641"/>
                        <a:pt x="176" y="1659"/>
                        <a:pt x="214" y="1673"/>
                      </a:cubicBezTo>
                      <a:cubicBezTo>
                        <a:pt x="252" y="1687"/>
                        <a:pt x="286" y="1687"/>
                        <a:pt x="316" y="1690"/>
                      </a:cubicBezTo>
                      <a:cubicBezTo>
                        <a:pt x="346" y="1693"/>
                        <a:pt x="371" y="1695"/>
                        <a:pt x="394" y="1693"/>
                      </a:cubicBezTo>
                      <a:cubicBezTo>
                        <a:pt x="417" y="1691"/>
                        <a:pt x="421" y="1695"/>
                        <a:pt x="454" y="1681"/>
                      </a:cubicBezTo>
                      <a:cubicBezTo>
                        <a:pt x="487" y="1667"/>
                        <a:pt x="550" y="1637"/>
                        <a:pt x="595" y="1609"/>
                      </a:cubicBezTo>
                      <a:cubicBezTo>
                        <a:pt x="640" y="1581"/>
                        <a:pt x="690" y="1539"/>
                        <a:pt x="722" y="1510"/>
                      </a:cubicBezTo>
                      <a:cubicBezTo>
                        <a:pt x="754" y="1481"/>
                        <a:pt x="754" y="1480"/>
                        <a:pt x="790" y="1435"/>
                      </a:cubicBezTo>
                      <a:cubicBezTo>
                        <a:pt x="826" y="1390"/>
                        <a:pt x="897" y="1294"/>
                        <a:pt x="941" y="1237"/>
                      </a:cubicBezTo>
                      <a:cubicBezTo>
                        <a:pt x="985" y="1180"/>
                        <a:pt x="1022" y="1134"/>
                        <a:pt x="1054" y="1095"/>
                      </a:cubicBezTo>
                      <a:cubicBezTo>
                        <a:pt x="1086" y="1056"/>
                        <a:pt x="1104" y="1026"/>
                        <a:pt x="1134" y="1001"/>
                      </a:cubicBezTo>
                      <a:cubicBezTo>
                        <a:pt x="1164" y="976"/>
                        <a:pt x="1210" y="958"/>
                        <a:pt x="1234" y="945"/>
                      </a:cubicBezTo>
                      <a:cubicBezTo>
                        <a:pt x="1258" y="932"/>
                        <a:pt x="1254" y="930"/>
                        <a:pt x="1281" y="925"/>
                      </a:cubicBezTo>
                      <a:cubicBezTo>
                        <a:pt x="1308" y="920"/>
                        <a:pt x="1356" y="908"/>
                        <a:pt x="1394" y="913"/>
                      </a:cubicBezTo>
                      <a:cubicBezTo>
                        <a:pt x="1432" y="918"/>
                        <a:pt x="1480" y="947"/>
                        <a:pt x="1508" y="954"/>
                      </a:cubicBezTo>
                      <a:cubicBezTo>
                        <a:pt x="1536" y="961"/>
                        <a:pt x="1550" y="963"/>
                        <a:pt x="1564" y="954"/>
                      </a:cubicBezTo>
                      <a:cubicBezTo>
                        <a:pt x="1578" y="945"/>
                        <a:pt x="1584" y="916"/>
                        <a:pt x="1593" y="897"/>
                      </a:cubicBezTo>
                      <a:cubicBezTo>
                        <a:pt x="1602" y="878"/>
                        <a:pt x="1612" y="854"/>
                        <a:pt x="1621" y="840"/>
                      </a:cubicBezTo>
                      <a:cubicBezTo>
                        <a:pt x="1630" y="826"/>
                        <a:pt x="1640" y="812"/>
                        <a:pt x="1649" y="812"/>
                      </a:cubicBezTo>
                      <a:cubicBezTo>
                        <a:pt x="1658" y="812"/>
                        <a:pt x="1664" y="831"/>
                        <a:pt x="1678" y="840"/>
                      </a:cubicBezTo>
                      <a:cubicBezTo>
                        <a:pt x="1692" y="849"/>
                        <a:pt x="1717" y="875"/>
                        <a:pt x="1734" y="869"/>
                      </a:cubicBezTo>
                      <a:cubicBezTo>
                        <a:pt x="1751" y="863"/>
                        <a:pt x="1772" y="837"/>
                        <a:pt x="1779" y="805"/>
                      </a:cubicBezTo>
                      <a:cubicBezTo>
                        <a:pt x="1786" y="773"/>
                        <a:pt x="1776" y="716"/>
                        <a:pt x="1779" y="677"/>
                      </a:cubicBezTo>
                      <a:cubicBezTo>
                        <a:pt x="1782" y="638"/>
                        <a:pt x="1787" y="607"/>
                        <a:pt x="1794" y="573"/>
                      </a:cubicBezTo>
                      <a:cubicBezTo>
                        <a:pt x="1801" y="539"/>
                        <a:pt x="1827" y="483"/>
                        <a:pt x="1819" y="472"/>
                      </a:cubicBezTo>
                      <a:cubicBezTo>
                        <a:pt x="1811" y="461"/>
                        <a:pt x="1779" y="478"/>
                        <a:pt x="1746" y="505"/>
                      </a:cubicBezTo>
                      <a:cubicBezTo>
                        <a:pt x="1713" y="532"/>
                        <a:pt x="1658" y="580"/>
                        <a:pt x="1623" y="636"/>
                      </a:cubicBezTo>
                      <a:cubicBezTo>
                        <a:pt x="1588" y="692"/>
                        <a:pt x="1548" y="780"/>
                        <a:pt x="1536" y="840"/>
                      </a:cubicBezTo>
                      <a:cubicBezTo>
                        <a:pt x="1524" y="900"/>
                        <a:pt x="1531" y="959"/>
                        <a:pt x="1550" y="997"/>
                      </a:cubicBezTo>
                      <a:cubicBezTo>
                        <a:pt x="1569" y="1035"/>
                        <a:pt x="1609" y="1069"/>
                        <a:pt x="1649" y="1067"/>
                      </a:cubicBezTo>
                      <a:cubicBezTo>
                        <a:pt x="1689" y="1065"/>
                        <a:pt x="1751" y="1023"/>
                        <a:pt x="1791" y="982"/>
                      </a:cubicBezTo>
                      <a:cubicBezTo>
                        <a:pt x="1831" y="941"/>
                        <a:pt x="1866" y="891"/>
                        <a:pt x="1888" y="819"/>
                      </a:cubicBezTo>
                      <a:cubicBezTo>
                        <a:pt x="1910" y="747"/>
                        <a:pt x="1915" y="621"/>
                        <a:pt x="1921" y="548"/>
                      </a:cubicBezTo>
                      <a:cubicBezTo>
                        <a:pt x="1927" y="475"/>
                        <a:pt x="1920" y="422"/>
                        <a:pt x="1922" y="381"/>
                      </a:cubicBezTo>
                      <a:cubicBezTo>
                        <a:pt x="1924" y="340"/>
                        <a:pt x="1930" y="330"/>
                        <a:pt x="1933" y="302"/>
                      </a:cubicBezTo>
                      <a:cubicBezTo>
                        <a:pt x="1936" y="274"/>
                        <a:pt x="1947" y="208"/>
                        <a:pt x="1938" y="213"/>
                      </a:cubicBezTo>
                      <a:cubicBezTo>
                        <a:pt x="1929" y="218"/>
                        <a:pt x="1891" y="306"/>
                        <a:pt x="1876" y="330"/>
                      </a:cubicBezTo>
                      <a:cubicBezTo>
                        <a:pt x="1861" y="354"/>
                        <a:pt x="1861" y="355"/>
                        <a:pt x="1848" y="358"/>
                      </a:cubicBezTo>
                      <a:cubicBezTo>
                        <a:pt x="1835" y="361"/>
                        <a:pt x="1811" y="346"/>
                        <a:pt x="1797" y="346"/>
                      </a:cubicBezTo>
                      <a:cubicBezTo>
                        <a:pt x="1783" y="346"/>
                        <a:pt x="1770" y="356"/>
                        <a:pt x="1763" y="358"/>
                      </a:cubicBezTo>
                      <a:close/>
                    </a:path>
                  </a:pathLst>
                </a:custGeom>
                <a:ln>
                  <a:solidFill>
                    <a:schemeClr val="bg1">
                      <a:lumMod val="50000"/>
                    </a:schemeClr>
                  </a:solidFill>
                  <a:headEnd/>
                  <a:tailEnd/>
                </a:ln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r">
                    <a:defRPr/>
                  </a:pPr>
                  <a:endParaRPr lang="fa-IR" sz="2400" b="1">
                    <a:solidFill>
                      <a:schemeClr val="bg1"/>
                    </a:solidFill>
                    <a:latin typeface="Tahoma" pitchFamily="34" charset="0"/>
                  </a:endParaRPr>
                </a:p>
              </p:txBody>
            </p:sp>
            <p:grpSp>
              <p:nvGrpSpPr>
                <p:cNvPr id="19" name="Group 18"/>
                <p:cNvGrpSpPr/>
                <p:nvPr/>
              </p:nvGrpSpPr>
              <p:grpSpPr>
                <a:xfrm>
                  <a:off x="1835151" y="571501"/>
                  <a:ext cx="8892116" cy="4203699"/>
                  <a:chOff x="1835151" y="571501"/>
                  <a:chExt cx="8892116" cy="4203699"/>
                </a:xfrm>
              </p:grpSpPr>
              <p:sp>
                <p:nvSpPr>
                  <p:cNvPr id="261122" name="Freeform 2"/>
                  <p:cNvSpPr>
                    <a:spLocks/>
                  </p:cNvSpPr>
                  <p:nvPr/>
                </p:nvSpPr>
                <p:spPr bwMode="ltGray">
                  <a:xfrm>
                    <a:off x="5886451" y="1485900"/>
                    <a:ext cx="4840816" cy="3289300"/>
                  </a:xfrm>
                  <a:custGeom>
                    <a:avLst/>
                    <a:gdLst>
                      <a:gd name="T0" fmla="*/ 2147483647 w 2287"/>
                      <a:gd name="T1" fmla="*/ 2147483647 h 2072"/>
                      <a:gd name="T2" fmla="*/ 2147483647 w 2287"/>
                      <a:gd name="T3" fmla="*/ 2147483647 h 2072"/>
                      <a:gd name="T4" fmla="*/ 2147483647 w 2287"/>
                      <a:gd name="T5" fmla="*/ 2147483647 h 2072"/>
                      <a:gd name="T6" fmla="*/ 2147483647 w 2287"/>
                      <a:gd name="T7" fmla="*/ 2147483647 h 2072"/>
                      <a:gd name="T8" fmla="*/ 2147483647 w 2287"/>
                      <a:gd name="T9" fmla="*/ 2147483647 h 2072"/>
                      <a:gd name="T10" fmla="*/ 2147483647 w 2287"/>
                      <a:gd name="T11" fmla="*/ 2147483647 h 2072"/>
                      <a:gd name="T12" fmla="*/ 2147483647 w 2287"/>
                      <a:gd name="T13" fmla="*/ 2147483647 h 2072"/>
                      <a:gd name="T14" fmla="*/ 2147483647 w 2287"/>
                      <a:gd name="T15" fmla="*/ 2147483647 h 2072"/>
                      <a:gd name="T16" fmla="*/ 2147483647 w 2287"/>
                      <a:gd name="T17" fmla="*/ 2147483647 h 2072"/>
                      <a:gd name="T18" fmla="*/ 2147483647 w 2287"/>
                      <a:gd name="T19" fmla="*/ 2147483647 h 2072"/>
                      <a:gd name="T20" fmla="*/ 2147483647 w 2287"/>
                      <a:gd name="T21" fmla="*/ 2147483647 h 2072"/>
                      <a:gd name="T22" fmla="*/ 2147483647 w 2287"/>
                      <a:gd name="T23" fmla="*/ 2147483647 h 2072"/>
                      <a:gd name="T24" fmla="*/ 2147483647 w 2287"/>
                      <a:gd name="T25" fmla="*/ 2147483647 h 2072"/>
                      <a:gd name="T26" fmla="*/ 2147483647 w 2287"/>
                      <a:gd name="T27" fmla="*/ 2147483647 h 2072"/>
                      <a:gd name="T28" fmla="*/ 2147483647 w 2287"/>
                      <a:gd name="T29" fmla="*/ 2147483647 h 2072"/>
                      <a:gd name="T30" fmla="*/ 2147483647 w 2287"/>
                      <a:gd name="T31" fmla="*/ 2147483647 h 2072"/>
                      <a:gd name="T32" fmla="*/ 2147483647 w 2287"/>
                      <a:gd name="T33" fmla="*/ 2147483647 h 2072"/>
                      <a:gd name="T34" fmla="*/ 2147483647 w 2287"/>
                      <a:gd name="T35" fmla="*/ 2147483647 h 2072"/>
                      <a:gd name="T36" fmla="*/ 2147483647 w 2287"/>
                      <a:gd name="T37" fmla="*/ 2147483647 h 2072"/>
                      <a:gd name="T38" fmla="*/ 2147483647 w 2287"/>
                      <a:gd name="T39" fmla="*/ 2147483647 h 2072"/>
                      <a:gd name="T40" fmla="*/ 2147483647 w 2287"/>
                      <a:gd name="T41" fmla="*/ 2147483647 h 2072"/>
                      <a:gd name="T42" fmla="*/ 2147483647 w 2287"/>
                      <a:gd name="T43" fmla="*/ 2147483647 h 2072"/>
                      <a:gd name="T44" fmla="*/ 2147483647 w 2287"/>
                      <a:gd name="T45" fmla="*/ 2147483647 h 2072"/>
                      <a:gd name="T46" fmla="*/ 2147483647 w 2287"/>
                      <a:gd name="T47" fmla="*/ 2147483647 h 2072"/>
                      <a:gd name="T48" fmla="*/ 2147483647 w 2287"/>
                      <a:gd name="T49" fmla="*/ 2147483647 h 2072"/>
                      <a:gd name="T50" fmla="*/ 2147483647 w 2287"/>
                      <a:gd name="T51" fmla="*/ 2147483647 h 2072"/>
                      <a:gd name="T52" fmla="*/ 2147483647 w 2287"/>
                      <a:gd name="T53" fmla="*/ 2147483647 h 2072"/>
                      <a:gd name="T54" fmla="*/ 2147483647 w 2287"/>
                      <a:gd name="T55" fmla="*/ 2147483647 h 2072"/>
                      <a:gd name="T56" fmla="*/ 2147483647 w 2287"/>
                      <a:gd name="T57" fmla="*/ 2147483647 h 2072"/>
                      <a:gd name="T58" fmla="*/ 2147483647 w 2287"/>
                      <a:gd name="T59" fmla="*/ 2147483647 h 2072"/>
                      <a:gd name="T60" fmla="*/ 2147483647 w 2287"/>
                      <a:gd name="T61" fmla="*/ 2147483647 h 2072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2287"/>
                      <a:gd name="T94" fmla="*/ 0 h 2072"/>
                      <a:gd name="T95" fmla="*/ 2287 w 2287"/>
                      <a:gd name="T96" fmla="*/ 2072 h 2072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2287" h="2072">
                        <a:moveTo>
                          <a:pt x="2282" y="5"/>
                        </a:moveTo>
                        <a:cubicBezTo>
                          <a:pt x="2277" y="0"/>
                          <a:pt x="2239" y="132"/>
                          <a:pt x="2197" y="203"/>
                        </a:cubicBezTo>
                        <a:cubicBezTo>
                          <a:pt x="2155" y="274"/>
                          <a:pt x="2126" y="345"/>
                          <a:pt x="2027" y="430"/>
                        </a:cubicBezTo>
                        <a:cubicBezTo>
                          <a:pt x="1928" y="515"/>
                          <a:pt x="1762" y="643"/>
                          <a:pt x="1602" y="714"/>
                        </a:cubicBezTo>
                        <a:cubicBezTo>
                          <a:pt x="1442" y="785"/>
                          <a:pt x="1224" y="827"/>
                          <a:pt x="1063" y="855"/>
                        </a:cubicBezTo>
                        <a:cubicBezTo>
                          <a:pt x="902" y="883"/>
                          <a:pt x="751" y="884"/>
                          <a:pt x="638" y="884"/>
                        </a:cubicBezTo>
                        <a:cubicBezTo>
                          <a:pt x="525" y="884"/>
                          <a:pt x="434" y="869"/>
                          <a:pt x="382" y="855"/>
                        </a:cubicBezTo>
                        <a:cubicBezTo>
                          <a:pt x="330" y="841"/>
                          <a:pt x="345" y="799"/>
                          <a:pt x="326" y="799"/>
                        </a:cubicBezTo>
                        <a:cubicBezTo>
                          <a:pt x="307" y="799"/>
                          <a:pt x="297" y="831"/>
                          <a:pt x="269" y="855"/>
                        </a:cubicBezTo>
                        <a:cubicBezTo>
                          <a:pt x="241" y="879"/>
                          <a:pt x="189" y="903"/>
                          <a:pt x="156" y="941"/>
                        </a:cubicBezTo>
                        <a:cubicBezTo>
                          <a:pt x="123" y="979"/>
                          <a:pt x="95" y="1025"/>
                          <a:pt x="71" y="1082"/>
                        </a:cubicBezTo>
                        <a:cubicBezTo>
                          <a:pt x="47" y="1139"/>
                          <a:pt x="25" y="1209"/>
                          <a:pt x="14" y="1281"/>
                        </a:cubicBezTo>
                        <a:cubicBezTo>
                          <a:pt x="3" y="1353"/>
                          <a:pt x="4" y="1386"/>
                          <a:pt x="3" y="1516"/>
                        </a:cubicBezTo>
                        <a:cubicBezTo>
                          <a:pt x="2" y="1646"/>
                          <a:pt x="0" y="2056"/>
                          <a:pt x="7" y="2064"/>
                        </a:cubicBezTo>
                        <a:cubicBezTo>
                          <a:pt x="14" y="2072"/>
                          <a:pt x="31" y="1694"/>
                          <a:pt x="42" y="1564"/>
                        </a:cubicBezTo>
                        <a:cubicBezTo>
                          <a:pt x="53" y="1434"/>
                          <a:pt x="62" y="1356"/>
                          <a:pt x="71" y="1281"/>
                        </a:cubicBezTo>
                        <a:cubicBezTo>
                          <a:pt x="80" y="1206"/>
                          <a:pt x="85" y="1149"/>
                          <a:pt x="99" y="1111"/>
                        </a:cubicBezTo>
                        <a:cubicBezTo>
                          <a:pt x="113" y="1073"/>
                          <a:pt x="132" y="1068"/>
                          <a:pt x="156" y="1054"/>
                        </a:cubicBezTo>
                        <a:cubicBezTo>
                          <a:pt x="180" y="1040"/>
                          <a:pt x="213" y="1026"/>
                          <a:pt x="241" y="1026"/>
                        </a:cubicBezTo>
                        <a:cubicBezTo>
                          <a:pt x="269" y="1026"/>
                          <a:pt x="307" y="1045"/>
                          <a:pt x="326" y="1054"/>
                        </a:cubicBezTo>
                        <a:cubicBezTo>
                          <a:pt x="345" y="1063"/>
                          <a:pt x="340" y="1087"/>
                          <a:pt x="354" y="1082"/>
                        </a:cubicBezTo>
                        <a:cubicBezTo>
                          <a:pt x="368" y="1077"/>
                          <a:pt x="383" y="1031"/>
                          <a:pt x="411" y="1026"/>
                        </a:cubicBezTo>
                        <a:cubicBezTo>
                          <a:pt x="439" y="1021"/>
                          <a:pt x="449" y="1049"/>
                          <a:pt x="524" y="1054"/>
                        </a:cubicBezTo>
                        <a:cubicBezTo>
                          <a:pt x="599" y="1059"/>
                          <a:pt x="755" y="1064"/>
                          <a:pt x="864" y="1054"/>
                        </a:cubicBezTo>
                        <a:cubicBezTo>
                          <a:pt x="973" y="1044"/>
                          <a:pt x="1048" y="1035"/>
                          <a:pt x="1176" y="997"/>
                        </a:cubicBezTo>
                        <a:cubicBezTo>
                          <a:pt x="1304" y="959"/>
                          <a:pt x="1516" y="880"/>
                          <a:pt x="1630" y="827"/>
                        </a:cubicBezTo>
                        <a:cubicBezTo>
                          <a:pt x="1744" y="774"/>
                          <a:pt x="1795" y="724"/>
                          <a:pt x="1861" y="677"/>
                        </a:cubicBezTo>
                        <a:cubicBezTo>
                          <a:pt x="1927" y="630"/>
                          <a:pt x="1981" y="590"/>
                          <a:pt x="2027" y="544"/>
                        </a:cubicBezTo>
                        <a:cubicBezTo>
                          <a:pt x="2073" y="498"/>
                          <a:pt x="2107" y="454"/>
                          <a:pt x="2140" y="402"/>
                        </a:cubicBezTo>
                        <a:cubicBezTo>
                          <a:pt x="2173" y="350"/>
                          <a:pt x="2201" y="298"/>
                          <a:pt x="2225" y="232"/>
                        </a:cubicBezTo>
                        <a:cubicBezTo>
                          <a:pt x="2249" y="166"/>
                          <a:pt x="2287" y="10"/>
                          <a:pt x="2282" y="5"/>
                        </a:cubicBezTo>
                        <a:close/>
                      </a:path>
                    </a:pathLst>
                  </a:custGeom>
                  <a:ln>
                    <a:solidFill>
                      <a:schemeClr val="bg1">
                        <a:lumMod val="50000"/>
                      </a:schemeClr>
                    </a:solidFill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/>
                  <a:p>
                    <a:pPr algn="r">
                      <a:defRPr/>
                    </a:pPr>
                    <a:endParaRPr lang="fa-IR" sz="2400" b="1">
                      <a:solidFill>
                        <a:schemeClr val="bg1"/>
                      </a:solidFill>
                      <a:latin typeface="Tahoma" pitchFamily="34" charset="0"/>
                    </a:endParaRPr>
                  </a:p>
                </p:txBody>
              </p:sp>
              <p:sp>
                <p:nvSpPr>
                  <p:cNvPr id="261130" name="Freeform 10"/>
                  <p:cNvSpPr>
                    <a:spLocks/>
                  </p:cNvSpPr>
                  <p:nvPr/>
                </p:nvSpPr>
                <p:spPr bwMode="ltGray">
                  <a:xfrm>
                    <a:off x="1835151" y="571501"/>
                    <a:ext cx="5334000" cy="3217863"/>
                  </a:xfrm>
                  <a:custGeom>
                    <a:avLst/>
                    <a:gdLst>
                      <a:gd name="T0" fmla="*/ 2147483647 w 2520"/>
                      <a:gd name="T1" fmla="*/ 2147483647 h 2027"/>
                      <a:gd name="T2" fmla="*/ 2147483647 w 2520"/>
                      <a:gd name="T3" fmla="*/ 2147483647 h 2027"/>
                      <a:gd name="T4" fmla="*/ 2147483647 w 2520"/>
                      <a:gd name="T5" fmla="*/ 2147483647 h 2027"/>
                      <a:gd name="T6" fmla="*/ 2147483647 w 2520"/>
                      <a:gd name="T7" fmla="*/ 2147483647 h 2027"/>
                      <a:gd name="T8" fmla="*/ 2147483647 w 2520"/>
                      <a:gd name="T9" fmla="*/ 2147483647 h 2027"/>
                      <a:gd name="T10" fmla="*/ 2147483647 w 2520"/>
                      <a:gd name="T11" fmla="*/ 2147483647 h 2027"/>
                      <a:gd name="T12" fmla="*/ 2147483647 w 2520"/>
                      <a:gd name="T13" fmla="*/ 2147483647 h 2027"/>
                      <a:gd name="T14" fmla="*/ 2147483647 w 2520"/>
                      <a:gd name="T15" fmla="*/ 2147483647 h 2027"/>
                      <a:gd name="T16" fmla="*/ 2147483647 w 2520"/>
                      <a:gd name="T17" fmla="*/ 2147483647 h 2027"/>
                      <a:gd name="T18" fmla="*/ 2147483647 w 2520"/>
                      <a:gd name="T19" fmla="*/ 2147483647 h 2027"/>
                      <a:gd name="T20" fmla="*/ 2147483647 w 2520"/>
                      <a:gd name="T21" fmla="*/ 2147483647 h 2027"/>
                      <a:gd name="T22" fmla="*/ 2147483647 w 2520"/>
                      <a:gd name="T23" fmla="*/ 2147483647 h 2027"/>
                      <a:gd name="T24" fmla="*/ 2147483647 w 2520"/>
                      <a:gd name="T25" fmla="*/ 2147483647 h 2027"/>
                      <a:gd name="T26" fmla="*/ 2147483647 w 2520"/>
                      <a:gd name="T27" fmla="*/ 2147483647 h 2027"/>
                      <a:gd name="T28" fmla="*/ 2147483647 w 2520"/>
                      <a:gd name="T29" fmla="*/ 2147483647 h 2027"/>
                      <a:gd name="T30" fmla="*/ 2147483647 w 2520"/>
                      <a:gd name="T31" fmla="*/ 2147483647 h 2027"/>
                      <a:gd name="T32" fmla="*/ 2147483647 w 2520"/>
                      <a:gd name="T33" fmla="*/ 2147483647 h 2027"/>
                      <a:gd name="T34" fmla="*/ 2147483647 w 2520"/>
                      <a:gd name="T35" fmla="*/ 2147483647 h 2027"/>
                      <a:gd name="T36" fmla="*/ 2147483647 w 2520"/>
                      <a:gd name="T37" fmla="*/ 2147483647 h 2027"/>
                      <a:gd name="T38" fmla="*/ 2147483647 w 2520"/>
                      <a:gd name="T39" fmla="*/ 2147483647 h 2027"/>
                      <a:gd name="T40" fmla="*/ 2147483647 w 2520"/>
                      <a:gd name="T41" fmla="*/ 2147483647 h 2027"/>
                      <a:gd name="T42" fmla="*/ 2147483647 w 2520"/>
                      <a:gd name="T43" fmla="*/ 2147483647 h 2027"/>
                      <a:gd name="T44" fmla="*/ 2147483647 w 2520"/>
                      <a:gd name="T45" fmla="*/ 2147483647 h 2027"/>
                      <a:gd name="T46" fmla="*/ 2147483647 w 2520"/>
                      <a:gd name="T47" fmla="*/ 2147483647 h 2027"/>
                      <a:gd name="T48" fmla="*/ 2147483647 w 2520"/>
                      <a:gd name="T49" fmla="*/ 2147483647 h 2027"/>
                      <a:gd name="T50" fmla="*/ 2147483647 w 2520"/>
                      <a:gd name="T51" fmla="*/ 2147483647 h 2027"/>
                      <a:gd name="T52" fmla="*/ 2147483647 w 2520"/>
                      <a:gd name="T53" fmla="*/ 2147483647 h 2027"/>
                      <a:gd name="T54" fmla="*/ 2147483647 w 2520"/>
                      <a:gd name="T55" fmla="*/ 2147483647 h 2027"/>
                      <a:gd name="T56" fmla="*/ 2147483647 w 2520"/>
                      <a:gd name="T57" fmla="*/ 2147483647 h 2027"/>
                      <a:gd name="T58" fmla="*/ 2147483647 w 2520"/>
                      <a:gd name="T59" fmla="*/ 2147483647 h 2027"/>
                      <a:gd name="T60" fmla="*/ 2147483647 w 2520"/>
                      <a:gd name="T61" fmla="*/ 2147483647 h 2027"/>
                      <a:gd name="T62" fmla="*/ 2147483647 w 2520"/>
                      <a:gd name="T63" fmla="*/ 2147483647 h 2027"/>
                      <a:gd name="T64" fmla="*/ 2147483647 w 2520"/>
                      <a:gd name="T65" fmla="*/ 2147483647 h 2027"/>
                      <a:gd name="T66" fmla="*/ 2147483647 w 2520"/>
                      <a:gd name="T67" fmla="*/ 2147483647 h 2027"/>
                      <a:gd name="T68" fmla="*/ 2147483647 w 2520"/>
                      <a:gd name="T69" fmla="*/ 2147483647 h 2027"/>
                      <a:gd name="T70" fmla="*/ 2147483647 w 2520"/>
                      <a:gd name="T71" fmla="*/ 2147483647 h 2027"/>
                      <a:gd name="T72" fmla="*/ 0 w 2520"/>
                      <a:gd name="T73" fmla="*/ 2147483647 h 2027"/>
                      <a:gd name="T74" fmla="*/ 2147483647 w 2520"/>
                      <a:gd name="T75" fmla="*/ 2147483647 h 2027"/>
                      <a:gd name="T76" fmla="*/ 2147483647 w 2520"/>
                      <a:gd name="T77" fmla="*/ 2147483647 h 2027"/>
                      <a:gd name="T78" fmla="*/ 2147483647 w 2520"/>
                      <a:gd name="T79" fmla="*/ 2147483647 h 2027"/>
                      <a:gd name="T80" fmla="*/ 2147483647 w 2520"/>
                      <a:gd name="T81" fmla="*/ 2147483647 h 2027"/>
                      <a:gd name="T82" fmla="*/ 2147483647 w 2520"/>
                      <a:gd name="T83" fmla="*/ 2147483647 h 2027"/>
                      <a:gd name="T84" fmla="*/ 2147483647 w 2520"/>
                      <a:gd name="T85" fmla="*/ 2147483647 h 2027"/>
                      <a:gd name="T86" fmla="*/ 2147483647 w 2520"/>
                      <a:gd name="T87" fmla="*/ 2147483647 h 2027"/>
                      <a:gd name="T88" fmla="*/ 2147483647 w 2520"/>
                      <a:gd name="T89" fmla="*/ 2147483647 h 2027"/>
                      <a:gd name="T90" fmla="*/ 2147483647 w 2520"/>
                      <a:gd name="T91" fmla="*/ 2147483647 h 2027"/>
                      <a:gd name="T92" fmla="*/ 2147483647 w 2520"/>
                      <a:gd name="T93" fmla="*/ 2147483647 h 2027"/>
                      <a:gd name="T94" fmla="*/ 2147483647 w 2520"/>
                      <a:gd name="T95" fmla="*/ 2147483647 h 2027"/>
                      <a:gd name="T96" fmla="*/ 2147483647 w 2520"/>
                      <a:gd name="T97" fmla="*/ 2147483647 h 2027"/>
                      <a:gd name="T98" fmla="*/ 2147483647 w 2520"/>
                      <a:gd name="T99" fmla="*/ 2147483647 h 2027"/>
                      <a:gd name="T100" fmla="*/ 2147483647 w 2520"/>
                      <a:gd name="T101" fmla="*/ 2147483647 h 2027"/>
                      <a:gd name="T102" fmla="*/ 2147483647 w 2520"/>
                      <a:gd name="T103" fmla="*/ 2147483647 h 2027"/>
                      <a:gd name="T104" fmla="*/ 2147483647 w 2520"/>
                      <a:gd name="T105" fmla="*/ 2147483647 h 2027"/>
                      <a:gd name="T106" fmla="*/ 2147483647 w 2520"/>
                      <a:gd name="T107" fmla="*/ 2147483647 h 2027"/>
                      <a:gd name="T108" fmla="*/ 2147483647 w 2520"/>
                      <a:gd name="T109" fmla="*/ 2147483647 h 2027"/>
                      <a:gd name="T110" fmla="*/ 2147483647 w 2520"/>
                      <a:gd name="T111" fmla="*/ 2147483647 h 2027"/>
                      <a:gd name="T112" fmla="*/ 2147483647 w 2520"/>
                      <a:gd name="T113" fmla="*/ 2147483647 h 2027"/>
                      <a:gd name="T114" fmla="*/ 2147483647 w 2520"/>
                      <a:gd name="T115" fmla="*/ 2147483647 h 2027"/>
                      <a:gd name="T116" fmla="*/ 2147483647 w 2520"/>
                      <a:gd name="T117" fmla="*/ 2147483647 h 2027"/>
                      <a:gd name="T118" fmla="*/ 2147483647 w 2520"/>
                      <a:gd name="T119" fmla="*/ 2147483647 h 2027"/>
                      <a:gd name="T120" fmla="*/ 2147483647 w 2520"/>
                      <a:gd name="T121" fmla="*/ 2147483647 h 2027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2520"/>
                      <a:gd name="T184" fmla="*/ 0 h 2027"/>
                      <a:gd name="T185" fmla="*/ 2520 w 2520"/>
                      <a:gd name="T186" fmla="*/ 2027 h 2027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2520" h="2027">
                        <a:moveTo>
                          <a:pt x="2077" y="90"/>
                        </a:moveTo>
                        <a:cubicBezTo>
                          <a:pt x="2082" y="81"/>
                          <a:pt x="2096" y="71"/>
                          <a:pt x="2105" y="62"/>
                        </a:cubicBezTo>
                        <a:cubicBezTo>
                          <a:pt x="2114" y="53"/>
                          <a:pt x="2124" y="42"/>
                          <a:pt x="2133" y="33"/>
                        </a:cubicBezTo>
                        <a:cubicBezTo>
                          <a:pt x="2142" y="24"/>
                          <a:pt x="2143" y="10"/>
                          <a:pt x="2162" y="5"/>
                        </a:cubicBezTo>
                        <a:cubicBezTo>
                          <a:pt x="2181" y="0"/>
                          <a:pt x="2214" y="0"/>
                          <a:pt x="2247" y="5"/>
                        </a:cubicBezTo>
                        <a:cubicBezTo>
                          <a:pt x="2280" y="10"/>
                          <a:pt x="2331" y="26"/>
                          <a:pt x="2358" y="35"/>
                        </a:cubicBezTo>
                        <a:cubicBezTo>
                          <a:pt x="2385" y="44"/>
                          <a:pt x="2392" y="53"/>
                          <a:pt x="2412" y="60"/>
                        </a:cubicBezTo>
                        <a:cubicBezTo>
                          <a:pt x="2432" y="67"/>
                          <a:pt x="2463" y="78"/>
                          <a:pt x="2480" y="79"/>
                        </a:cubicBezTo>
                        <a:cubicBezTo>
                          <a:pt x="2497" y="80"/>
                          <a:pt x="2512" y="60"/>
                          <a:pt x="2516" y="67"/>
                        </a:cubicBezTo>
                        <a:cubicBezTo>
                          <a:pt x="2520" y="74"/>
                          <a:pt x="2516" y="105"/>
                          <a:pt x="2504" y="123"/>
                        </a:cubicBezTo>
                        <a:cubicBezTo>
                          <a:pt x="2492" y="141"/>
                          <a:pt x="2464" y="162"/>
                          <a:pt x="2445" y="175"/>
                        </a:cubicBezTo>
                        <a:cubicBezTo>
                          <a:pt x="2426" y="188"/>
                          <a:pt x="2435" y="174"/>
                          <a:pt x="2389" y="203"/>
                        </a:cubicBezTo>
                        <a:cubicBezTo>
                          <a:pt x="2343" y="232"/>
                          <a:pt x="2216" y="314"/>
                          <a:pt x="2168" y="347"/>
                        </a:cubicBezTo>
                        <a:cubicBezTo>
                          <a:pt x="2120" y="380"/>
                          <a:pt x="2123" y="382"/>
                          <a:pt x="2100" y="399"/>
                        </a:cubicBezTo>
                        <a:cubicBezTo>
                          <a:pt x="2077" y="416"/>
                          <a:pt x="2074" y="418"/>
                          <a:pt x="2028" y="447"/>
                        </a:cubicBezTo>
                        <a:cubicBezTo>
                          <a:pt x="1982" y="476"/>
                          <a:pt x="1908" y="528"/>
                          <a:pt x="1822" y="572"/>
                        </a:cubicBezTo>
                        <a:cubicBezTo>
                          <a:pt x="1736" y="616"/>
                          <a:pt x="1642" y="676"/>
                          <a:pt x="1510" y="714"/>
                        </a:cubicBezTo>
                        <a:cubicBezTo>
                          <a:pt x="1378" y="752"/>
                          <a:pt x="1156" y="790"/>
                          <a:pt x="1028" y="799"/>
                        </a:cubicBezTo>
                        <a:cubicBezTo>
                          <a:pt x="900" y="808"/>
                          <a:pt x="811" y="788"/>
                          <a:pt x="744" y="770"/>
                        </a:cubicBezTo>
                        <a:cubicBezTo>
                          <a:pt x="677" y="752"/>
                          <a:pt x="648" y="712"/>
                          <a:pt x="624" y="692"/>
                        </a:cubicBezTo>
                        <a:cubicBezTo>
                          <a:pt x="600" y="672"/>
                          <a:pt x="615" y="657"/>
                          <a:pt x="600" y="651"/>
                        </a:cubicBezTo>
                        <a:cubicBezTo>
                          <a:pt x="585" y="645"/>
                          <a:pt x="555" y="655"/>
                          <a:pt x="536" y="659"/>
                        </a:cubicBezTo>
                        <a:cubicBezTo>
                          <a:pt x="517" y="663"/>
                          <a:pt x="496" y="666"/>
                          <a:pt x="484" y="675"/>
                        </a:cubicBezTo>
                        <a:cubicBezTo>
                          <a:pt x="472" y="684"/>
                          <a:pt x="460" y="703"/>
                          <a:pt x="461" y="714"/>
                        </a:cubicBezTo>
                        <a:cubicBezTo>
                          <a:pt x="462" y="725"/>
                          <a:pt x="475" y="733"/>
                          <a:pt x="489" y="742"/>
                        </a:cubicBezTo>
                        <a:cubicBezTo>
                          <a:pt x="503" y="751"/>
                          <a:pt x="532" y="761"/>
                          <a:pt x="546" y="770"/>
                        </a:cubicBezTo>
                        <a:cubicBezTo>
                          <a:pt x="560" y="779"/>
                          <a:pt x="579" y="780"/>
                          <a:pt x="574" y="799"/>
                        </a:cubicBezTo>
                        <a:cubicBezTo>
                          <a:pt x="569" y="818"/>
                          <a:pt x="534" y="861"/>
                          <a:pt x="517" y="884"/>
                        </a:cubicBezTo>
                        <a:cubicBezTo>
                          <a:pt x="500" y="907"/>
                          <a:pt x="492" y="926"/>
                          <a:pt x="472" y="939"/>
                        </a:cubicBezTo>
                        <a:cubicBezTo>
                          <a:pt x="452" y="952"/>
                          <a:pt x="435" y="956"/>
                          <a:pt x="400" y="963"/>
                        </a:cubicBezTo>
                        <a:cubicBezTo>
                          <a:pt x="365" y="970"/>
                          <a:pt x="306" y="968"/>
                          <a:pt x="264" y="983"/>
                        </a:cubicBezTo>
                        <a:cubicBezTo>
                          <a:pt x="222" y="998"/>
                          <a:pt x="182" y="1017"/>
                          <a:pt x="149" y="1054"/>
                        </a:cubicBezTo>
                        <a:cubicBezTo>
                          <a:pt x="116" y="1091"/>
                          <a:pt x="83" y="1136"/>
                          <a:pt x="64" y="1207"/>
                        </a:cubicBezTo>
                        <a:cubicBezTo>
                          <a:pt x="45" y="1278"/>
                          <a:pt x="43" y="1351"/>
                          <a:pt x="36" y="1479"/>
                        </a:cubicBezTo>
                        <a:cubicBezTo>
                          <a:pt x="29" y="1607"/>
                          <a:pt x="25" y="1923"/>
                          <a:pt x="20" y="1975"/>
                        </a:cubicBezTo>
                        <a:cubicBezTo>
                          <a:pt x="15" y="2027"/>
                          <a:pt x="10" y="1874"/>
                          <a:pt x="7" y="1791"/>
                        </a:cubicBezTo>
                        <a:cubicBezTo>
                          <a:pt x="4" y="1708"/>
                          <a:pt x="0" y="1551"/>
                          <a:pt x="0" y="1475"/>
                        </a:cubicBezTo>
                        <a:cubicBezTo>
                          <a:pt x="0" y="1399"/>
                          <a:pt x="2" y="1379"/>
                          <a:pt x="7" y="1337"/>
                        </a:cubicBezTo>
                        <a:cubicBezTo>
                          <a:pt x="12" y="1295"/>
                          <a:pt x="19" y="1258"/>
                          <a:pt x="28" y="1220"/>
                        </a:cubicBezTo>
                        <a:cubicBezTo>
                          <a:pt x="37" y="1182"/>
                          <a:pt x="44" y="1149"/>
                          <a:pt x="64" y="1107"/>
                        </a:cubicBezTo>
                        <a:cubicBezTo>
                          <a:pt x="84" y="1065"/>
                          <a:pt x="116" y="1006"/>
                          <a:pt x="149" y="969"/>
                        </a:cubicBezTo>
                        <a:cubicBezTo>
                          <a:pt x="182" y="932"/>
                          <a:pt x="230" y="903"/>
                          <a:pt x="262" y="884"/>
                        </a:cubicBezTo>
                        <a:cubicBezTo>
                          <a:pt x="294" y="865"/>
                          <a:pt x="322" y="869"/>
                          <a:pt x="340" y="855"/>
                        </a:cubicBezTo>
                        <a:cubicBezTo>
                          <a:pt x="358" y="841"/>
                          <a:pt x="361" y="822"/>
                          <a:pt x="372" y="799"/>
                        </a:cubicBezTo>
                        <a:cubicBezTo>
                          <a:pt x="383" y="776"/>
                          <a:pt x="386" y="743"/>
                          <a:pt x="404" y="714"/>
                        </a:cubicBezTo>
                        <a:cubicBezTo>
                          <a:pt x="422" y="685"/>
                          <a:pt x="461" y="643"/>
                          <a:pt x="480" y="623"/>
                        </a:cubicBezTo>
                        <a:cubicBezTo>
                          <a:pt x="499" y="603"/>
                          <a:pt x="491" y="608"/>
                          <a:pt x="516" y="595"/>
                        </a:cubicBezTo>
                        <a:cubicBezTo>
                          <a:pt x="541" y="582"/>
                          <a:pt x="606" y="549"/>
                          <a:pt x="631" y="544"/>
                        </a:cubicBezTo>
                        <a:cubicBezTo>
                          <a:pt x="656" y="539"/>
                          <a:pt x="612" y="549"/>
                          <a:pt x="664" y="563"/>
                        </a:cubicBezTo>
                        <a:cubicBezTo>
                          <a:pt x="716" y="577"/>
                          <a:pt x="816" y="623"/>
                          <a:pt x="943" y="629"/>
                        </a:cubicBezTo>
                        <a:cubicBezTo>
                          <a:pt x="1070" y="635"/>
                          <a:pt x="1267" y="634"/>
                          <a:pt x="1425" y="600"/>
                        </a:cubicBezTo>
                        <a:cubicBezTo>
                          <a:pt x="1583" y="566"/>
                          <a:pt x="1783" y="474"/>
                          <a:pt x="1892" y="427"/>
                        </a:cubicBezTo>
                        <a:cubicBezTo>
                          <a:pt x="2001" y="380"/>
                          <a:pt x="2027" y="350"/>
                          <a:pt x="2077" y="318"/>
                        </a:cubicBezTo>
                        <a:cubicBezTo>
                          <a:pt x="2127" y="286"/>
                          <a:pt x="2148" y="260"/>
                          <a:pt x="2190" y="232"/>
                        </a:cubicBezTo>
                        <a:cubicBezTo>
                          <a:pt x="2232" y="204"/>
                          <a:pt x="2313" y="166"/>
                          <a:pt x="2332" y="147"/>
                        </a:cubicBezTo>
                        <a:cubicBezTo>
                          <a:pt x="2351" y="128"/>
                          <a:pt x="2327" y="132"/>
                          <a:pt x="2303" y="118"/>
                        </a:cubicBezTo>
                        <a:cubicBezTo>
                          <a:pt x="2279" y="104"/>
                          <a:pt x="2213" y="71"/>
                          <a:pt x="2190" y="62"/>
                        </a:cubicBezTo>
                        <a:cubicBezTo>
                          <a:pt x="2167" y="53"/>
                          <a:pt x="2176" y="57"/>
                          <a:pt x="2162" y="62"/>
                        </a:cubicBezTo>
                        <a:cubicBezTo>
                          <a:pt x="2148" y="67"/>
                          <a:pt x="2121" y="83"/>
                          <a:pt x="2107" y="92"/>
                        </a:cubicBezTo>
                        <a:cubicBezTo>
                          <a:pt x="2093" y="101"/>
                          <a:pt x="2082" y="118"/>
                          <a:pt x="2077" y="118"/>
                        </a:cubicBezTo>
                        <a:cubicBezTo>
                          <a:pt x="2072" y="118"/>
                          <a:pt x="2072" y="99"/>
                          <a:pt x="2077" y="90"/>
                        </a:cubicBezTo>
                        <a:close/>
                      </a:path>
                    </a:pathLst>
                  </a:custGeom>
                  <a:ln>
                    <a:solidFill>
                      <a:schemeClr val="bg1">
                        <a:lumMod val="50000"/>
                      </a:schemeClr>
                    </a:solidFill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/>
                  <a:p>
                    <a:pPr algn="r">
                      <a:defRPr/>
                    </a:pPr>
                    <a:endParaRPr lang="fa-IR" sz="2400" b="1">
                      <a:solidFill>
                        <a:schemeClr val="bg1"/>
                      </a:solidFill>
                      <a:latin typeface="Tahoma" pitchFamily="34" charset="0"/>
                    </a:endParaRPr>
                  </a:p>
                </p:txBody>
              </p:sp>
            </p:grpSp>
          </p:grpSp>
        </p:grpSp>
        <p:sp>
          <p:nvSpPr>
            <p:cNvPr id="261131" name="Freeform 11"/>
            <p:cNvSpPr>
              <a:spLocks/>
            </p:cNvSpPr>
            <p:nvPr/>
          </p:nvSpPr>
          <p:spPr bwMode="ltGray">
            <a:xfrm>
              <a:off x="3016251" y="2071688"/>
              <a:ext cx="709083" cy="323850"/>
            </a:xfrm>
            <a:custGeom>
              <a:avLst/>
              <a:gdLst>
                <a:gd name="T0" fmla="*/ 2147483647 w 335"/>
                <a:gd name="T1" fmla="*/ 2147483647 h 204"/>
                <a:gd name="T2" fmla="*/ 2147483647 w 335"/>
                <a:gd name="T3" fmla="*/ 2147483647 h 204"/>
                <a:gd name="T4" fmla="*/ 2147483647 w 335"/>
                <a:gd name="T5" fmla="*/ 2147483647 h 204"/>
                <a:gd name="T6" fmla="*/ 2147483647 w 335"/>
                <a:gd name="T7" fmla="*/ 2147483647 h 204"/>
                <a:gd name="T8" fmla="*/ 2147483647 w 335"/>
                <a:gd name="T9" fmla="*/ 2147483647 h 204"/>
                <a:gd name="T10" fmla="*/ 2147483647 w 335"/>
                <a:gd name="T11" fmla="*/ 2147483647 h 204"/>
                <a:gd name="T12" fmla="*/ 2147483647 w 335"/>
                <a:gd name="T13" fmla="*/ 2147483647 h 204"/>
                <a:gd name="T14" fmla="*/ 2147483647 w 335"/>
                <a:gd name="T15" fmla="*/ 2147483647 h 204"/>
                <a:gd name="T16" fmla="*/ 2147483647 w 335"/>
                <a:gd name="T17" fmla="*/ 2147483647 h 204"/>
                <a:gd name="T18" fmla="*/ 2147483647 w 335"/>
                <a:gd name="T19" fmla="*/ 2147483647 h 204"/>
                <a:gd name="T20" fmla="*/ 2147483647 w 335"/>
                <a:gd name="T21" fmla="*/ 2147483647 h 204"/>
                <a:gd name="T22" fmla="*/ 2147483647 w 335"/>
                <a:gd name="T23" fmla="*/ 2147483647 h 204"/>
                <a:gd name="T24" fmla="*/ 2147483647 w 335"/>
                <a:gd name="T25" fmla="*/ 2147483647 h 2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5"/>
                <a:gd name="T40" fmla="*/ 0 h 204"/>
                <a:gd name="T41" fmla="*/ 335 w 335"/>
                <a:gd name="T42" fmla="*/ 204 h 2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5" h="204">
                  <a:moveTo>
                    <a:pt x="9" y="175"/>
                  </a:moveTo>
                  <a:cubicBezTo>
                    <a:pt x="28" y="189"/>
                    <a:pt x="50" y="202"/>
                    <a:pt x="66" y="203"/>
                  </a:cubicBezTo>
                  <a:cubicBezTo>
                    <a:pt x="82" y="204"/>
                    <a:pt x="91" y="188"/>
                    <a:pt x="103" y="179"/>
                  </a:cubicBezTo>
                  <a:cubicBezTo>
                    <a:pt x="115" y="170"/>
                    <a:pt x="128" y="154"/>
                    <a:pt x="139" y="147"/>
                  </a:cubicBezTo>
                  <a:cubicBezTo>
                    <a:pt x="150" y="140"/>
                    <a:pt x="155" y="134"/>
                    <a:pt x="171" y="139"/>
                  </a:cubicBezTo>
                  <a:cubicBezTo>
                    <a:pt x="187" y="144"/>
                    <a:pt x="211" y="188"/>
                    <a:pt x="236" y="175"/>
                  </a:cubicBezTo>
                  <a:cubicBezTo>
                    <a:pt x="261" y="162"/>
                    <a:pt x="307" y="85"/>
                    <a:pt x="321" y="61"/>
                  </a:cubicBezTo>
                  <a:cubicBezTo>
                    <a:pt x="335" y="37"/>
                    <a:pt x="335" y="42"/>
                    <a:pt x="321" y="33"/>
                  </a:cubicBezTo>
                  <a:cubicBezTo>
                    <a:pt x="307" y="24"/>
                    <a:pt x="260" y="0"/>
                    <a:pt x="236" y="5"/>
                  </a:cubicBezTo>
                  <a:cubicBezTo>
                    <a:pt x="212" y="10"/>
                    <a:pt x="203" y="56"/>
                    <a:pt x="179" y="61"/>
                  </a:cubicBezTo>
                  <a:cubicBezTo>
                    <a:pt x="155" y="66"/>
                    <a:pt x="122" y="19"/>
                    <a:pt x="94" y="33"/>
                  </a:cubicBezTo>
                  <a:cubicBezTo>
                    <a:pt x="66" y="47"/>
                    <a:pt x="18" y="118"/>
                    <a:pt x="9" y="146"/>
                  </a:cubicBezTo>
                  <a:cubicBezTo>
                    <a:pt x="0" y="174"/>
                    <a:pt x="19" y="188"/>
                    <a:pt x="38" y="203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r">
                <a:defRPr/>
              </a:pPr>
              <a:endParaRPr lang="fa-IR" sz="24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pic>
          <p:nvPicPr>
            <p:cNvPr id="5164" name="Group 1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701" y="4492626"/>
              <a:ext cx="1689100" cy="10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65" name="Group 2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8671" y="1445624"/>
              <a:ext cx="1689100" cy="10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6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6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87712"/>
            <a:ext cx="11569148" cy="24709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400" b="1" dirty="0">
                <a:solidFill>
                  <a:srgbClr val="00B05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گر بماند دشمن از هر سو/ خانه‌هامان تَنگ خواهد شد/ ناممان در دفتر تاریخ/ کوچک و کم‌رنگ خواهد شد:</a:t>
            </a:r>
            <a:endParaRPr lang="en-US" sz="2400" b="1" dirty="0">
              <a:solidFill>
                <a:srgbClr val="00B050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 smtClean="0">
                <a:solidFill>
                  <a:schemeClr val="tx1"/>
                </a:solidFill>
                <a:latin typeface="IRANSans" panose="020B0506030804020204" pitchFamily="34" charset="-78"/>
                <a:cs typeface="B Kamran" panose="00000400000000000000" pitchFamily="2" charset="-78"/>
              </a:rPr>
              <a:t>قلمروزبانی</a:t>
            </a:r>
            <a:r>
              <a:rPr lang="fa-IR" sz="2800" b="1" dirty="0">
                <a:solidFill>
                  <a:schemeClr val="tx1"/>
                </a:solidFill>
                <a:latin typeface="IRANSans" panose="020B0506030804020204" pitchFamily="34" charset="-78"/>
                <a:cs typeface="B Kamran" panose="00000400000000000000" pitchFamily="2" charset="-78"/>
              </a:rPr>
              <a:t>: </a:t>
            </a:r>
            <a:r>
              <a:rPr lang="fa-IR" sz="2800" b="1" dirty="0">
                <a:solidFill>
                  <a:srgbClr val="0070C0"/>
                </a:solidFill>
                <a:latin typeface="IRANSans" panose="020B0506030804020204" pitchFamily="34" charset="-78"/>
                <a:cs typeface="B Kamran" panose="00000400000000000000" pitchFamily="2" charset="-78"/>
              </a:rPr>
              <a:t>«کم‌رنگ» از نظر ساختمان «مرکب» است.</a:t>
            </a:r>
            <a:endParaRPr lang="en-US" sz="2800" b="1" dirty="0">
              <a:solidFill>
                <a:srgbClr val="0070C0"/>
              </a:solidFill>
              <a:latin typeface="IRANSans" panose="020B0506030804020204" pitchFamily="34" charset="-78"/>
              <a:cs typeface="B Kamran" panose="00000400000000000000" pitchFamily="2" charset="-78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>
                <a:solidFill>
                  <a:schemeClr val="tx1"/>
                </a:solidFill>
                <a:latin typeface="IRANSans" panose="020B0506030804020204" pitchFamily="34" charset="-78"/>
                <a:cs typeface="B Kamran" panose="00000400000000000000" pitchFamily="2" charset="-78"/>
              </a:rPr>
              <a:t>قلمرو‌ادبی: </a:t>
            </a:r>
            <a:r>
              <a:rPr lang="fa-IR" sz="2800" b="1" dirty="0">
                <a:solidFill>
                  <a:srgbClr val="0070C0"/>
                </a:solidFill>
                <a:latin typeface="IRANSans" panose="020B0506030804020204" pitchFamily="34" charset="-78"/>
                <a:cs typeface="B Kamran" panose="00000400000000000000" pitchFamily="2" charset="-78"/>
              </a:rPr>
              <a:t>دفتر تاریخ: اضافۀ تشبیهی/ مان در هر دو مصراع مضاف الیه /خانه هامان تنگ خواهد شد:کنایه از محاصره خواهیم شد / ناممان در دفتر تاریخ، کوچک و کم‌رنگ خواهد شد: کنایه از این که « بی‌اعتبار خواهیم شد.»</a:t>
            </a:r>
            <a:endParaRPr lang="en-US" sz="2800" b="1" dirty="0">
              <a:solidFill>
                <a:srgbClr val="0070C0"/>
              </a:solidFill>
              <a:latin typeface="IRANSans" panose="020B0506030804020204" pitchFamily="34" charset="-78"/>
              <a:cs typeface="B Kamra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052" y="3559918"/>
            <a:ext cx="11410122" cy="20757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400" b="1" dirty="0">
                <a:solidFill>
                  <a:srgbClr val="00B05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خون میان سنگر آزادگان جوشید/ مثل یک موج خروشان شد:</a:t>
            </a:r>
            <a:endParaRPr lang="en-US" sz="2400" b="1" dirty="0">
              <a:solidFill>
                <a:srgbClr val="00B050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 smtClean="0">
                <a:solidFill>
                  <a:schemeClr val="tx1"/>
                </a:solidFill>
                <a:latin typeface="IRANSans" panose="020B0506030804020204" pitchFamily="34" charset="-78"/>
                <a:cs typeface="B Kamran" panose="00000400000000000000" pitchFamily="2" charset="-78"/>
              </a:rPr>
              <a:t>قلمرو‌زبانی</a:t>
            </a:r>
            <a:r>
              <a:rPr lang="fa-IR" sz="2800" b="1" dirty="0">
                <a:solidFill>
                  <a:schemeClr val="tx1"/>
                </a:solidFill>
                <a:latin typeface="IRANSans" panose="020B0506030804020204" pitchFamily="34" charset="-78"/>
                <a:cs typeface="B Kamran" panose="00000400000000000000" pitchFamily="2" charset="-78"/>
              </a:rPr>
              <a:t>: </a:t>
            </a:r>
            <a:r>
              <a:rPr lang="fa-IR" sz="2800" b="1" dirty="0">
                <a:solidFill>
                  <a:srgbClr val="0070C0"/>
                </a:solidFill>
                <a:latin typeface="IRANSans" panose="020B0506030804020204" pitchFamily="34" charset="-78"/>
                <a:cs typeface="B Kamran" panose="00000400000000000000" pitchFamily="2" charset="-78"/>
              </a:rPr>
              <a:t>آزادگان: صفت جانشین اسم است( رزمندگان آزاده)  </a:t>
            </a:r>
            <a:endParaRPr lang="en-US" sz="2800" b="1" dirty="0">
              <a:solidFill>
                <a:srgbClr val="0070C0"/>
              </a:solidFill>
              <a:latin typeface="IRANSans" panose="020B0506030804020204" pitchFamily="34" charset="-78"/>
              <a:cs typeface="B Kamran" panose="00000400000000000000" pitchFamily="2" charset="-78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>
                <a:solidFill>
                  <a:schemeClr val="tx1"/>
                </a:solidFill>
                <a:latin typeface="IRANSans" panose="020B0506030804020204" pitchFamily="34" charset="-78"/>
                <a:cs typeface="B Kamran" panose="00000400000000000000" pitchFamily="2" charset="-78"/>
              </a:rPr>
              <a:t>قلمرو‌ادبی: </a:t>
            </a:r>
            <a:r>
              <a:rPr lang="fa-IR" sz="2800" b="1" dirty="0">
                <a:solidFill>
                  <a:srgbClr val="0070C0"/>
                </a:solidFill>
                <a:latin typeface="IRANSans" panose="020B0506030804020204" pitchFamily="34" charset="-78"/>
                <a:cs typeface="B Kamran" panose="00000400000000000000" pitchFamily="2" charset="-78"/>
              </a:rPr>
              <a:t>جوشیدن خون: کنایه از خشمگین شدن/ مثل یک موج خروشان: رزمندگان به موج خروشان تشبیه شده‌اند/ خون میان سنگر آزادگان جوشید: مبالغه </a:t>
            </a:r>
            <a:endParaRPr lang="en-US" sz="2800" b="1" dirty="0">
              <a:solidFill>
                <a:srgbClr val="0070C0"/>
              </a:solidFill>
              <a:latin typeface="IRANSans" panose="020B0506030804020204" pitchFamily="34" charset="-78"/>
              <a:cs typeface="B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236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5130" y="312504"/>
            <a:ext cx="10760766" cy="11169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>
                <a:solidFill>
                  <a:srgbClr val="00B05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کودکی از دامن این موج بیرون جَست/ از کمند آرزوها رَست:</a:t>
            </a:r>
            <a:endParaRPr lang="en-US" sz="2800" b="1" dirty="0">
              <a:solidFill>
                <a:srgbClr val="00B050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 smtClean="0">
                <a:solidFill>
                  <a:schemeClr val="tx1"/>
                </a:solidFill>
                <a:latin typeface="IRANSans" panose="020B0506030804020204" pitchFamily="34" charset="-78"/>
                <a:ea typeface="Calibri" panose="020F0502020204030204" pitchFamily="34" charset="0"/>
                <a:cs typeface="B Kamran" panose="00000400000000000000" pitchFamily="2" charset="-78"/>
              </a:rPr>
              <a:t>قلمرو‌ادبی</a:t>
            </a:r>
            <a:r>
              <a:rPr lang="fa-IR" sz="2800" b="1" dirty="0">
                <a:solidFill>
                  <a:schemeClr val="tx1"/>
                </a:solidFill>
                <a:latin typeface="IRANSans" panose="020B0506030804020204" pitchFamily="34" charset="-78"/>
                <a:ea typeface="Calibri" panose="020F0502020204030204" pitchFamily="34" charset="0"/>
                <a:cs typeface="B Kamran" panose="00000400000000000000" pitchFamily="2" charset="-78"/>
              </a:rPr>
              <a:t>: </a:t>
            </a:r>
            <a:r>
              <a:rPr lang="fa-IR" sz="2800" b="1" dirty="0">
                <a:solidFill>
                  <a:srgbClr val="0070C0"/>
                </a:solidFill>
                <a:latin typeface="IRANSans" panose="020B0506030804020204" pitchFamily="34" charset="-78"/>
                <a:ea typeface="Calibri" panose="020F0502020204030204" pitchFamily="34" charset="0"/>
                <a:cs typeface="B Kamran" panose="00000400000000000000" pitchFamily="2" charset="-78"/>
              </a:rPr>
              <a:t>جَست و رَست: قافیه، جناس/دامن این موج:تشخیص/ کمند آرزوها: اضافۀ تشبیهی</a:t>
            </a:r>
            <a:endParaRPr lang="en-US" sz="2800" b="1" dirty="0">
              <a:solidFill>
                <a:srgbClr val="0070C0"/>
              </a:solidFill>
              <a:latin typeface="IRANSans" panose="020B0506030804020204" pitchFamily="34" charset="-78"/>
              <a:ea typeface="Calibri" panose="020F0502020204030204" pitchFamily="34" charset="0"/>
              <a:cs typeface="B Kamra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5130" y="2774970"/>
            <a:ext cx="10760766" cy="25405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>
                <a:solidFill>
                  <a:srgbClr val="00B05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چشم او در چشم دشمن بود/ دست او در دست نارنجک:</a:t>
            </a:r>
            <a:endParaRPr lang="en-US" sz="2800" b="1" dirty="0">
              <a:solidFill>
                <a:srgbClr val="00B050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 smtClean="0">
                <a:solidFill>
                  <a:schemeClr val="tx1"/>
                </a:solidFill>
                <a:latin typeface="IRANSans" panose="020B0506030804020204" pitchFamily="34" charset="-78"/>
                <a:ea typeface="Calibri" panose="020F0502020204030204" pitchFamily="34" charset="0"/>
                <a:cs typeface="B Kamran" panose="00000400000000000000" pitchFamily="2" charset="-78"/>
              </a:rPr>
              <a:t>قلمرو‌زبانی</a:t>
            </a:r>
            <a:r>
              <a:rPr lang="fa-IR" sz="2800" b="1" dirty="0">
                <a:solidFill>
                  <a:schemeClr val="tx1"/>
                </a:solidFill>
                <a:latin typeface="IRANSans" panose="020B0506030804020204" pitchFamily="34" charset="-78"/>
                <a:ea typeface="Calibri" panose="020F0502020204030204" pitchFamily="34" charset="0"/>
                <a:cs typeface="B Kamran" panose="00000400000000000000" pitchFamily="2" charset="-78"/>
              </a:rPr>
              <a:t>: </a:t>
            </a:r>
            <a:r>
              <a:rPr lang="fa-IR" sz="2800" b="1" dirty="0">
                <a:solidFill>
                  <a:srgbClr val="0070C0"/>
                </a:solidFill>
                <a:latin typeface="IRANSans" panose="020B0506030804020204" pitchFamily="34" charset="-78"/>
                <a:ea typeface="Calibri" panose="020F0502020204030204" pitchFamily="34" charset="0"/>
                <a:cs typeface="B Kamran" panose="00000400000000000000" pitchFamily="2" charset="-78"/>
              </a:rPr>
              <a:t>دست او در دست نارنجک(بود): حذف فعل به قرینۀ لفظی</a:t>
            </a:r>
            <a:endParaRPr lang="en-US" sz="2800" b="1" dirty="0">
              <a:solidFill>
                <a:srgbClr val="0070C0"/>
              </a:solidFill>
              <a:latin typeface="IRANSans" panose="020B0506030804020204" pitchFamily="34" charset="-78"/>
              <a:ea typeface="Calibri" panose="020F0502020204030204" pitchFamily="34" charset="0"/>
              <a:cs typeface="B Kamran" panose="00000400000000000000" pitchFamily="2" charset="-78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>
                <a:solidFill>
                  <a:srgbClr val="0070C0"/>
                </a:solidFill>
                <a:latin typeface="IRANSans" panose="020B0506030804020204" pitchFamily="34" charset="-78"/>
                <a:ea typeface="Calibri" panose="020F0502020204030204" pitchFamily="34" charset="0"/>
                <a:cs typeface="B Kamran" panose="00000400000000000000" pitchFamily="2" charset="-78"/>
              </a:rPr>
              <a:t> </a:t>
            </a:r>
            <a:r>
              <a:rPr lang="fa-IR" sz="2800" b="1" dirty="0">
                <a:solidFill>
                  <a:schemeClr val="tx1"/>
                </a:solidFill>
                <a:latin typeface="IRANSans" panose="020B0506030804020204" pitchFamily="34" charset="-78"/>
                <a:ea typeface="Calibri" panose="020F0502020204030204" pitchFamily="34" charset="0"/>
                <a:cs typeface="B Kamran" panose="00000400000000000000" pitchFamily="2" charset="-78"/>
              </a:rPr>
              <a:t>قلمرو‌ادبی: </a:t>
            </a:r>
            <a:r>
              <a:rPr lang="fa-IR" sz="2800" b="1" dirty="0">
                <a:solidFill>
                  <a:srgbClr val="0070C0"/>
                </a:solidFill>
                <a:latin typeface="IRANSans" panose="020B0506030804020204" pitchFamily="34" charset="-78"/>
                <a:ea typeface="Calibri" panose="020F0502020204030204" pitchFamily="34" charset="0"/>
                <a:cs typeface="B Kamran" panose="00000400000000000000" pitchFamily="2" charset="-78"/>
              </a:rPr>
              <a:t>دست نارنجک، دامن موج: تشخیص/ دست، چشم: تکرار/ چشم در چشم دشمن داشتن:کنایه از با شجاعت خیره شدن</a:t>
            </a:r>
            <a:endParaRPr lang="en-US" sz="2800" b="1" dirty="0">
              <a:solidFill>
                <a:srgbClr val="0070C0"/>
              </a:solidFill>
              <a:latin typeface="IRANSans" panose="020B0506030804020204" pitchFamily="34" charset="-78"/>
              <a:ea typeface="Calibri" panose="020F0502020204030204" pitchFamily="34" charset="0"/>
              <a:cs typeface="B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796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41EC2A5-A72C-4F99-9639-7A3849B2159E}"/>
              </a:ext>
            </a:extLst>
          </p:cNvPr>
          <p:cNvSpPr/>
          <p:nvPr/>
        </p:nvSpPr>
        <p:spPr>
          <a:xfrm>
            <a:off x="323967" y="614941"/>
            <a:ext cx="11211340" cy="10868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>
                <a:solidFill>
                  <a:srgbClr val="00B05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کودک تنها، به روی خاکریز آمد/صدهزاران چشم، قاب عکس کودک شد:</a:t>
            </a:r>
            <a:endParaRPr lang="en-US" sz="2800" b="1" dirty="0">
              <a:solidFill>
                <a:srgbClr val="00B050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/>
            <a:r>
              <a:rPr lang="fa-IR" sz="2800" b="1" dirty="0" smtClean="0">
                <a:solidFill>
                  <a:schemeClr val="tx1"/>
                </a:solidFill>
                <a:latin typeface="IRANSans" panose="020B0506030804020204" pitchFamily="34" charset="-78"/>
                <a:ea typeface="Calibri" panose="020F0502020204030204" pitchFamily="34" charset="0"/>
                <a:cs typeface="B Kamran" panose="00000400000000000000" pitchFamily="2" charset="-78"/>
              </a:rPr>
              <a:t>قلمرو‌ادبی</a:t>
            </a:r>
            <a:r>
              <a:rPr lang="fa-IR" sz="2800" b="1" dirty="0">
                <a:solidFill>
                  <a:schemeClr val="tx1"/>
                </a:solidFill>
                <a:latin typeface="IRANSans" panose="020B0506030804020204" pitchFamily="34" charset="-78"/>
                <a:ea typeface="Calibri" panose="020F0502020204030204" pitchFamily="34" charset="0"/>
                <a:cs typeface="B Kamran" panose="00000400000000000000" pitchFamily="2" charset="-78"/>
              </a:rPr>
              <a:t>: </a:t>
            </a:r>
            <a:r>
              <a:rPr lang="fa-IR" sz="2800" b="1" dirty="0">
                <a:solidFill>
                  <a:srgbClr val="0070C0"/>
                </a:solidFill>
                <a:latin typeface="IRANSans" panose="020B0506030804020204" pitchFamily="34" charset="-78"/>
                <a:ea typeface="Calibri" panose="020F0502020204030204" pitchFamily="34" charset="0"/>
                <a:cs typeface="B Kamran" panose="00000400000000000000" pitchFamily="2" charset="-78"/>
              </a:rPr>
              <a:t>صدهزاران چشم قاب عکس کودک شد:کنایه/ تشبیه، چشم: مشبه، قاب عکس: مشبه‌به</a:t>
            </a:r>
            <a:endParaRPr lang="en-US" sz="2800" b="1" dirty="0">
              <a:solidFill>
                <a:srgbClr val="0070C0"/>
              </a:solidFill>
              <a:latin typeface="IRANSans" panose="020B0506030804020204" pitchFamily="34" charset="-78"/>
              <a:ea typeface="Calibri" panose="020F0502020204030204" pitchFamily="34" charset="0"/>
              <a:cs typeface="B Kamran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3C3C01B-F02E-4265-8DF2-1C86EDC59899}"/>
              </a:ext>
            </a:extLst>
          </p:cNvPr>
          <p:cNvSpPr/>
          <p:nvPr/>
        </p:nvSpPr>
        <p:spPr>
          <a:xfrm>
            <a:off x="656693" y="3200381"/>
            <a:ext cx="10878614" cy="15779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>
                <a:solidFill>
                  <a:srgbClr val="00B05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خط دشمن، گیج و سرگردان/چشم‌ها از این و آن پُرسان</a:t>
            </a:r>
            <a:endParaRPr lang="en-US" sz="2800" b="1" dirty="0">
              <a:solidFill>
                <a:srgbClr val="00B050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 smtClean="0">
                <a:solidFill>
                  <a:schemeClr val="tx1"/>
                </a:solidFill>
                <a:latin typeface="IRANSans" panose="020B0506030804020204" pitchFamily="34" charset="-78"/>
                <a:ea typeface="Calibri" panose="020F0502020204030204" pitchFamily="34" charset="0"/>
                <a:cs typeface="B Kamran" panose="00000400000000000000" pitchFamily="2" charset="-78"/>
              </a:rPr>
              <a:t>قلمرو‌ادبی</a:t>
            </a:r>
            <a:r>
              <a:rPr lang="fa-IR" sz="2800" b="1" dirty="0">
                <a:solidFill>
                  <a:schemeClr val="tx1"/>
                </a:solidFill>
                <a:latin typeface="IRANSans" panose="020B0506030804020204" pitchFamily="34" charset="-78"/>
                <a:ea typeface="Calibri" panose="020F0502020204030204" pitchFamily="34" charset="0"/>
                <a:cs typeface="B Kamran" panose="00000400000000000000" pitchFamily="2" charset="-78"/>
              </a:rPr>
              <a:t>: </a:t>
            </a:r>
            <a:r>
              <a:rPr lang="fa-IR" sz="2800" b="1" dirty="0">
                <a:solidFill>
                  <a:srgbClr val="0070C0"/>
                </a:solidFill>
                <a:latin typeface="IRANSans" panose="020B0506030804020204" pitchFamily="34" charset="-78"/>
                <a:ea typeface="Calibri" panose="020F0502020204030204" pitchFamily="34" charset="0"/>
                <a:cs typeface="B Kamran" panose="00000400000000000000" pitchFamily="2" charset="-78"/>
              </a:rPr>
              <a:t>سرگردان،پُرسان: قافیه/ خط دشمن: منظور خط سپاه دشمن/ چشم‌ها از این و آن پُرسان: تشخیص/چشم ها مجاز از دشمن </a:t>
            </a:r>
            <a:endParaRPr lang="en-US" sz="2800" b="1" dirty="0">
              <a:solidFill>
                <a:srgbClr val="0070C0"/>
              </a:solidFill>
              <a:latin typeface="IRANSans" panose="020B0506030804020204" pitchFamily="34" charset="-78"/>
              <a:ea typeface="Calibri" panose="020F0502020204030204" pitchFamily="34" charset="0"/>
              <a:cs typeface="B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923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9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9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9324" y="653618"/>
            <a:ext cx="11513299" cy="32029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400" b="1" dirty="0">
                <a:solidFill>
                  <a:srgbClr val="00B05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دشمنان کوردل اما/ در دلش خورشید ایمان را نمی‌دیدند/تیغ آتش‌خیز دستان را نمی‌دیدند:</a:t>
            </a:r>
            <a:endParaRPr lang="en-US" sz="2400" b="1" dirty="0">
              <a:solidFill>
                <a:srgbClr val="00B050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 smtClean="0">
                <a:solidFill>
                  <a:schemeClr val="tx1"/>
                </a:solidFill>
                <a:latin typeface="IRANSans" panose="020B0506030804020204" pitchFamily="34" charset="-78"/>
                <a:ea typeface="Calibri" panose="020F0502020204030204" pitchFamily="34" charset="0"/>
                <a:cs typeface="B Kamran" panose="00000400000000000000" pitchFamily="2" charset="-78"/>
              </a:rPr>
              <a:t>قلمرو‌ادبی</a:t>
            </a:r>
            <a:r>
              <a:rPr lang="fa-IR" sz="2800" b="1" dirty="0">
                <a:solidFill>
                  <a:schemeClr val="tx1"/>
                </a:solidFill>
                <a:latin typeface="IRANSans" panose="020B0506030804020204" pitchFamily="34" charset="-78"/>
                <a:ea typeface="Calibri" panose="020F0502020204030204" pitchFamily="34" charset="0"/>
                <a:cs typeface="B Kamran" panose="00000400000000000000" pitchFamily="2" charset="-78"/>
              </a:rPr>
              <a:t>: </a:t>
            </a:r>
            <a:r>
              <a:rPr lang="fa-IR" sz="2800" b="1" dirty="0">
                <a:solidFill>
                  <a:srgbClr val="0070C0"/>
                </a:solidFill>
                <a:latin typeface="IRANSans" panose="020B0506030804020204" pitchFamily="34" charset="-78"/>
                <a:ea typeface="Calibri" panose="020F0502020204030204" pitchFamily="34" charset="0"/>
                <a:cs typeface="B Kamran" panose="00000400000000000000" pitchFamily="2" charset="-78"/>
              </a:rPr>
              <a:t>ایمان، دستان: قافیه/ را نمی‌دیدند: ردیف/ تلمیح به داستان‌های شاهنامه، داستان زال/ دل: مجاز از وجود/ </a:t>
            </a:r>
            <a:r>
              <a:rPr lang="fa-IR" sz="2800" b="1" dirty="0" smtClean="0">
                <a:solidFill>
                  <a:srgbClr val="0070C0"/>
                </a:solidFill>
                <a:latin typeface="IRANSans" panose="020B0506030804020204" pitchFamily="34" charset="-78"/>
                <a:ea typeface="Calibri" panose="020F0502020204030204" pitchFamily="34" charset="0"/>
                <a:cs typeface="B Kamran" panose="00000400000000000000" pitchFamily="2" charset="-78"/>
              </a:rPr>
              <a:t>خورشید </a:t>
            </a:r>
            <a:r>
              <a:rPr lang="fa-IR" sz="2800" b="1" dirty="0">
                <a:solidFill>
                  <a:srgbClr val="0070C0"/>
                </a:solidFill>
                <a:latin typeface="IRANSans" panose="020B0506030804020204" pitchFamily="34" charset="-78"/>
                <a:ea typeface="Calibri" panose="020F0502020204030204" pitchFamily="34" charset="0"/>
                <a:cs typeface="B Kamran" panose="00000400000000000000" pitchFamily="2" charset="-78"/>
              </a:rPr>
              <a:t>ایمان: اضافۀ تشبیهی/ کوردل: کنایه از گمراه و نادان/ در ادبیات «دستان» نماد پهلوانی است</a:t>
            </a:r>
            <a:r>
              <a:rPr lang="fa-IR" sz="2800" b="1" dirty="0" smtClean="0">
                <a:solidFill>
                  <a:srgbClr val="0070C0"/>
                </a:solidFill>
                <a:latin typeface="IRANSans" panose="020B0506030804020204" pitchFamily="34" charset="-78"/>
                <a:ea typeface="Calibri" panose="020F0502020204030204" pitchFamily="34" charset="0"/>
                <a:cs typeface="B Kamran" panose="00000400000000000000" pitchFamily="2" charset="-78"/>
              </a:rPr>
              <a:t>.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fa-IR" sz="2800" b="1" dirty="0" smtClean="0">
              <a:solidFill>
                <a:srgbClr val="0070C0"/>
              </a:solidFill>
              <a:latin typeface="IRANSans" panose="020B0506030804020204" pitchFamily="34" charset="-78"/>
              <a:ea typeface="Calibri" panose="020F0502020204030204" pitchFamily="34" charset="0"/>
              <a:cs typeface="B Kamran" panose="00000400000000000000" pitchFamily="2" charset="-78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fa-IR" sz="2800" b="1" dirty="0" smtClean="0">
              <a:solidFill>
                <a:srgbClr val="0070C0"/>
              </a:solidFill>
              <a:latin typeface="IRANSans" panose="020B0506030804020204" pitchFamily="34" charset="-78"/>
              <a:ea typeface="Calibri" panose="020F0502020204030204" pitchFamily="34" charset="0"/>
              <a:cs typeface="B Kamran" panose="00000400000000000000" pitchFamily="2" charset="-78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 smtClean="0">
                <a:solidFill>
                  <a:srgbClr val="0070C0"/>
                </a:solidFill>
                <a:latin typeface="IRANSans" panose="020B0506030804020204" pitchFamily="34" charset="-78"/>
                <a:ea typeface="Calibri" panose="020F0502020204030204" pitchFamily="34" charset="0"/>
                <a:cs typeface="B Kamran" panose="00000400000000000000" pitchFamily="2" charset="-78"/>
              </a:rPr>
              <a:t> </a:t>
            </a:r>
            <a:endParaRPr lang="en-US" sz="2800" b="1" dirty="0">
              <a:solidFill>
                <a:srgbClr val="0070C0"/>
              </a:solidFill>
              <a:latin typeface="IRANSans" panose="020B0506030804020204" pitchFamily="34" charset="-78"/>
              <a:ea typeface="Calibri" panose="020F0502020204030204" pitchFamily="34" charset="0"/>
              <a:cs typeface="B Kamra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5718" y="2952858"/>
            <a:ext cx="11118574" cy="1907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400" b="1" dirty="0">
                <a:solidFill>
                  <a:srgbClr val="00B05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در نگاهش خشم و آتش را نمی‌دیدند/ بر کمانش تیر آرش را نمی‌دیدند/ در رگش خون سیاوش را نمی‌دیدند:</a:t>
            </a:r>
            <a:endParaRPr lang="en-US" sz="2400" b="1" dirty="0">
              <a:solidFill>
                <a:srgbClr val="00B050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 smtClean="0">
                <a:solidFill>
                  <a:schemeClr val="tx1"/>
                </a:solidFill>
                <a:latin typeface="IRANSans" panose="020B0506030804020204" pitchFamily="34" charset="-78"/>
                <a:ea typeface="Calibri" panose="020F0502020204030204" pitchFamily="34" charset="0"/>
                <a:cs typeface="B Kamran" panose="00000400000000000000" pitchFamily="2" charset="-78"/>
              </a:rPr>
              <a:t>قلمرو‌ادبی</a:t>
            </a:r>
            <a:r>
              <a:rPr lang="fa-IR" sz="2800" b="1" dirty="0">
                <a:solidFill>
                  <a:schemeClr val="tx1"/>
                </a:solidFill>
                <a:latin typeface="IRANSans" panose="020B0506030804020204" pitchFamily="34" charset="-78"/>
                <a:ea typeface="Calibri" panose="020F0502020204030204" pitchFamily="34" charset="0"/>
                <a:cs typeface="B Kamran" panose="00000400000000000000" pitchFamily="2" charset="-78"/>
              </a:rPr>
              <a:t>: </a:t>
            </a:r>
            <a:r>
              <a:rPr lang="fa-IR" sz="2800" b="1" dirty="0">
                <a:solidFill>
                  <a:srgbClr val="0070C0"/>
                </a:solidFill>
                <a:latin typeface="IRANSans" panose="020B0506030804020204" pitchFamily="34" charset="-78"/>
                <a:ea typeface="Calibri" panose="020F0502020204030204" pitchFamily="34" charset="0"/>
                <a:cs typeface="B Kamran" panose="00000400000000000000" pitchFamily="2" charset="-78"/>
              </a:rPr>
              <a:t>آتش، آرش، سیاوش: قافیه/ کمان، تیر، رگ، خون: مراعات‌نظیر/ «آرش» نماد میهن‌دوستی و «سیاوش» نماد بی‌گناهی و پاکی است/ تلمیح به داستان‌های «سیاوش» و «آرش کمانگیر»/ واج آرایی«ش»/آتش وآرش:جناس</a:t>
            </a:r>
            <a:endParaRPr lang="en-US" sz="2800" b="1" dirty="0">
              <a:solidFill>
                <a:srgbClr val="0070C0"/>
              </a:solidFill>
              <a:latin typeface="IRANSans" panose="020B0506030804020204" pitchFamily="34" charset="-78"/>
              <a:ea typeface="Calibri" panose="020F0502020204030204" pitchFamily="34" charset="0"/>
              <a:cs typeface="B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715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5D0215F-E20C-49DB-847A-132784A777F5}"/>
              </a:ext>
            </a:extLst>
          </p:cNvPr>
          <p:cNvSpPr/>
          <p:nvPr/>
        </p:nvSpPr>
        <p:spPr>
          <a:xfrm>
            <a:off x="701035" y="3429000"/>
            <a:ext cx="10789930" cy="2039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>
                <a:solidFill>
                  <a:srgbClr val="00B05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شهر یکباره به هوش آمد/چشم اشک‌آلوده را واکرد/ بر فراز گنبدی زیبا/ پرچم خود را تماشا کرد:</a:t>
            </a:r>
            <a:endParaRPr lang="en-US" sz="2800" b="1" dirty="0">
              <a:solidFill>
                <a:srgbClr val="00B050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 smtClean="0">
                <a:solidFill>
                  <a:schemeClr val="tx1"/>
                </a:solidFill>
                <a:latin typeface="IRANSans" panose="020B0506030804020204" pitchFamily="34" charset="-78"/>
                <a:cs typeface="B Kamran" panose="00000400000000000000" pitchFamily="2" charset="-78"/>
              </a:rPr>
              <a:t>قلمرو‌ادبی</a:t>
            </a:r>
            <a:r>
              <a:rPr lang="fa-IR" sz="2800" b="1" dirty="0">
                <a:solidFill>
                  <a:schemeClr val="tx1"/>
                </a:solidFill>
                <a:latin typeface="IRANSans" panose="020B0506030804020204" pitchFamily="34" charset="-78"/>
                <a:cs typeface="B Kamran" panose="00000400000000000000" pitchFamily="2" charset="-78"/>
              </a:rPr>
              <a:t>: </a:t>
            </a:r>
            <a:r>
              <a:rPr lang="fa-IR" sz="2800" b="1" dirty="0">
                <a:solidFill>
                  <a:srgbClr val="0070C0"/>
                </a:solidFill>
                <a:latin typeface="IRANSans" panose="020B0506030804020204" pitchFamily="34" charset="-78"/>
                <a:cs typeface="B Kamran" panose="00000400000000000000" pitchFamily="2" charset="-78"/>
              </a:rPr>
              <a:t>وا، زیبا، ما، تماشا: قافیه/ شهر یکباره به هوش آمد: تشخیص </a:t>
            </a:r>
            <a:r>
              <a:rPr lang="fa-IR" sz="2800" b="1" dirty="0" smtClean="0">
                <a:solidFill>
                  <a:srgbClr val="0070C0"/>
                </a:solidFill>
                <a:latin typeface="IRANSans" panose="020B0506030804020204" pitchFamily="34" charset="-78"/>
                <a:cs typeface="B Kamran" panose="00000400000000000000" pitchFamily="2" charset="-78"/>
              </a:rPr>
              <a:t>/ </a:t>
            </a:r>
            <a:r>
              <a:rPr lang="fa-IR" sz="2800" b="1" dirty="0">
                <a:solidFill>
                  <a:srgbClr val="0070C0"/>
                </a:solidFill>
                <a:latin typeface="IRANSans" panose="020B0506030804020204" pitchFamily="34" charset="-78"/>
                <a:cs typeface="B Kamran" panose="00000400000000000000" pitchFamily="2" charset="-78"/>
              </a:rPr>
              <a:t>به هوش آمدن: کنایه از آگاه شدن/</a:t>
            </a:r>
            <a:r>
              <a:rPr lang="fa-IR" sz="2800" b="1" dirty="0">
                <a:solidFill>
                  <a:srgbClr val="00B05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2800" b="1" dirty="0">
                <a:solidFill>
                  <a:srgbClr val="0070C0"/>
                </a:solidFill>
                <a:latin typeface="IRANSans" panose="020B0506030804020204" pitchFamily="34" charset="-78"/>
                <a:cs typeface="B Kamran" panose="00000400000000000000" pitchFamily="2" charset="-78"/>
              </a:rPr>
              <a:t>چشم اشک‌آلوده را واکرد: تشخیص</a:t>
            </a:r>
            <a:endParaRPr lang="en-US" sz="2800" b="1" dirty="0">
              <a:solidFill>
                <a:srgbClr val="0070C0"/>
              </a:solidFill>
              <a:latin typeface="IRANSans" panose="020B0506030804020204" pitchFamily="34" charset="-78"/>
              <a:cs typeface="B Kamra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707F589-986B-4260-BB5D-68B0A2DEC676}"/>
              </a:ext>
            </a:extLst>
          </p:cNvPr>
          <p:cNvSpPr txBox="1"/>
          <p:nvPr/>
        </p:nvSpPr>
        <p:spPr>
          <a:xfrm>
            <a:off x="890740" y="1005421"/>
            <a:ext cx="10495722" cy="15779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>
                <a:solidFill>
                  <a:srgbClr val="00B05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آسمان از شوق دَف می‌زد/ شط خرمشهر کَف می‌زد:</a:t>
            </a:r>
            <a:endParaRPr lang="en-US" sz="2800" b="1" dirty="0">
              <a:solidFill>
                <a:srgbClr val="00B050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 smtClean="0">
                <a:solidFill>
                  <a:schemeClr val="tx1"/>
                </a:solidFill>
                <a:latin typeface="IRANSans" panose="020B0506030804020204" pitchFamily="34" charset="-78"/>
                <a:cs typeface="B Kamran" panose="00000400000000000000" pitchFamily="2" charset="-78"/>
              </a:rPr>
              <a:t>قلمرو‌ادبی</a:t>
            </a:r>
            <a:r>
              <a:rPr lang="fa-IR" sz="2800" b="1" dirty="0">
                <a:solidFill>
                  <a:schemeClr val="tx1"/>
                </a:solidFill>
                <a:latin typeface="IRANSans" panose="020B0506030804020204" pitchFamily="34" charset="-78"/>
                <a:cs typeface="B Kamran" panose="00000400000000000000" pitchFamily="2" charset="-78"/>
              </a:rPr>
              <a:t>: </a:t>
            </a:r>
            <a:r>
              <a:rPr lang="fa-IR" sz="2800" b="1" dirty="0">
                <a:solidFill>
                  <a:srgbClr val="0070C0"/>
                </a:solidFill>
                <a:latin typeface="IRANSans" panose="020B0506030804020204" pitchFamily="34" charset="-78"/>
                <a:cs typeface="B Kamran" panose="00000400000000000000" pitchFamily="2" charset="-78"/>
              </a:rPr>
              <a:t>دف، کف: قافیه/ دَف، کَف: جناس / دَف زدن آسمان و کَف زدن شط: تشخیص/ دف زدن آسمان و کف زدن شط: کنایه از شادمانی کردن</a:t>
            </a:r>
            <a:r>
              <a:rPr lang="fa-IR" sz="2800" b="1" dirty="0" smtClean="0">
                <a:solidFill>
                  <a:srgbClr val="0070C0"/>
                </a:solidFill>
                <a:latin typeface="IRANSans" panose="020B0506030804020204" pitchFamily="34" charset="-78"/>
                <a:cs typeface="B Kamran" panose="00000400000000000000" pitchFamily="2" charset="-78"/>
              </a:rPr>
              <a:t>/</a:t>
            </a:r>
            <a:endParaRPr lang="en-US" sz="2800" b="1" dirty="0">
              <a:solidFill>
                <a:srgbClr val="0070C0"/>
              </a:solidFill>
              <a:latin typeface="IRANSans" panose="020B0506030804020204" pitchFamily="34" charset="-78"/>
              <a:cs typeface="B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212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 descr="ماه‌ها پس از لغو نمایشگاه کتاب تهران، برگزاری مجازی نمایشگاه همچنان مبهم اس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3251" name="Picture 3" descr="C:\Users\sahar\Desktop\کلاس آنلاین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4924" y="229252"/>
            <a:ext cx="8752115" cy="4901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52006" y="5168537"/>
            <a:ext cx="9875520" cy="1356360"/>
          </a:xfrm>
        </p:spPr>
        <p:txBody>
          <a:bodyPr/>
          <a:lstStyle/>
          <a:p>
            <a:pPr algn="ctr"/>
            <a:r>
              <a:rPr lang="fa-IR" dirty="0" smtClean="0"/>
              <a:t>نمایشگاه کتاب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C:\Users\sahar\Desktop\کلاس آنلاین\29223179540647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067" y="251367"/>
            <a:ext cx="2730139" cy="37981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2226" name="Picture 2" descr="C:\Users\sahar\Desktop\کلاس آنلاین\11823988799122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8962" y="2416629"/>
            <a:ext cx="2926078" cy="42715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2227" name="Picture 3" descr="C:\Users\sahar\Desktop\کلاس آنلاین\52679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96252" y="2448741"/>
            <a:ext cx="2825932" cy="4095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2228" name="Picture 4" descr="C:\Users\sahar\Desktop\کلاس آنلاین\52679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4858" y="313509"/>
            <a:ext cx="2880046" cy="38012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22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3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403  E" pathEditMode="relative" ptsTypes="">
                                      <p:cBhvr>
                                        <p:cTn id="35" dur="3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700" decel="100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3709D9A-6790-435B-BE61-E3BC73DE5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52" y="396692"/>
            <a:ext cx="6344348" cy="60646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CE587C6-9DBE-42A8-99F6-31E97AA24F1B}"/>
              </a:ext>
            </a:extLst>
          </p:cNvPr>
          <p:cNvSpPr txBox="1"/>
          <p:nvPr/>
        </p:nvSpPr>
        <p:spPr>
          <a:xfrm>
            <a:off x="430696" y="4347577"/>
            <a:ext cx="44792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1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+mj-cs"/>
              </a:rPr>
              <a:t>اشاره به داستان حضرت یوسف(ع)</a:t>
            </a:r>
            <a:endParaRPr lang="en-US" sz="1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6361B1E-6D74-4ACC-BC16-9950E47E0A1B}"/>
              </a:ext>
            </a:extLst>
          </p:cNvPr>
          <p:cNvSpPr txBox="1"/>
          <p:nvPr/>
        </p:nvSpPr>
        <p:spPr>
          <a:xfrm>
            <a:off x="430696" y="5219776"/>
            <a:ext cx="5274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1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اشاره به داستان حضرت ابراهیم(ع)</a:t>
            </a:r>
            <a:endParaRPr lang="en-US" sz="1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821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096264" y="1214422"/>
            <a:ext cx="3429024" cy="586362"/>
            <a:chOff x="5951963" y="1714489"/>
            <a:chExt cx="2337984" cy="585485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5951963" y="1716074"/>
              <a:ext cx="1831568" cy="58390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  <a:defRPr/>
              </a:pPr>
              <a:r>
                <a:rPr lang="fa-IR" sz="3200" b="1" cap="all" dirty="0" smtClean="0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cs typeface="B Lotus" pitchFamily="2" charset="-78"/>
                </a:rPr>
                <a:t>نکته ادبی</a:t>
              </a:r>
              <a:endParaRPr lang="fa-IR" sz="32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endParaRPr>
            </a:p>
          </p:txBody>
        </p:sp>
        <p:sp>
          <p:nvSpPr>
            <p:cNvPr id="8" name="desklamp"/>
            <p:cNvSpPr>
              <a:spLocks noEditPoints="1" noChangeArrowheads="1"/>
            </p:cNvSpPr>
            <p:nvPr/>
          </p:nvSpPr>
          <p:spPr bwMode="auto">
            <a:xfrm>
              <a:off x="7900282" y="1714489"/>
              <a:ext cx="389665" cy="49931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86 w 21600"/>
                <a:gd name="T13" fmla="*/ 22426 h 21600"/>
                <a:gd name="T14" fmla="*/ 19435 w 21600"/>
                <a:gd name="T15" fmla="*/ 27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1178" y="11842"/>
                  </a:moveTo>
                  <a:lnTo>
                    <a:pt x="11644" y="12206"/>
                  </a:lnTo>
                  <a:lnTo>
                    <a:pt x="12168" y="12702"/>
                  </a:lnTo>
                  <a:lnTo>
                    <a:pt x="12605" y="13000"/>
                  </a:lnTo>
                  <a:lnTo>
                    <a:pt x="13129" y="13330"/>
                  </a:lnTo>
                  <a:lnTo>
                    <a:pt x="13682" y="13529"/>
                  </a:lnTo>
                  <a:lnTo>
                    <a:pt x="14264" y="13694"/>
                  </a:lnTo>
                  <a:lnTo>
                    <a:pt x="14905" y="13794"/>
                  </a:lnTo>
                  <a:lnTo>
                    <a:pt x="15545" y="13794"/>
                  </a:lnTo>
                  <a:lnTo>
                    <a:pt x="16127" y="13794"/>
                  </a:lnTo>
                  <a:lnTo>
                    <a:pt x="16680" y="13694"/>
                  </a:lnTo>
                  <a:lnTo>
                    <a:pt x="17233" y="13529"/>
                  </a:lnTo>
                  <a:lnTo>
                    <a:pt x="17816" y="13330"/>
                  </a:lnTo>
                  <a:lnTo>
                    <a:pt x="18427" y="13033"/>
                  </a:lnTo>
                  <a:lnTo>
                    <a:pt x="18893" y="12702"/>
                  </a:lnTo>
                  <a:lnTo>
                    <a:pt x="19300" y="12305"/>
                  </a:lnTo>
                  <a:lnTo>
                    <a:pt x="19766" y="11842"/>
                  </a:lnTo>
                  <a:lnTo>
                    <a:pt x="20203" y="11379"/>
                  </a:lnTo>
                  <a:lnTo>
                    <a:pt x="20523" y="10817"/>
                  </a:lnTo>
                  <a:lnTo>
                    <a:pt x="20843" y="10287"/>
                  </a:lnTo>
                  <a:lnTo>
                    <a:pt x="21076" y="9626"/>
                  </a:lnTo>
                  <a:lnTo>
                    <a:pt x="21338" y="8997"/>
                  </a:lnTo>
                  <a:lnTo>
                    <a:pt x="21513" y="8336"/>
                  </a:lnTo>
                  <a:lnTo>
                    <a:pt x="21600" y="7608"/>
                  </a:lnTo>
                  <a:lnTo>
                    <a:pt x="21600" y="6913"/>
                  </a:lnTo>
                  <a:lnTo>
                    <a:pt x="21600" y="6219"/>
                  </a:lnTo>
                  <a:lnTo>
                    <a:pt x="21513" y="5590"/>
                  </a:lnTo>
                  <a:lnTo>
                    <a:pt x="21338" y="4896"/>
                  </a:lnTo>
                  <a:lnTo>
                    <a:pt x="21163" y="4300"/>
                  </a:lnTo>
                  <a:lnTo>
                    <a:pt x="20901" y="3705"/>
                  </a:lnTo>
                  <a:lnTo>
                    <a:pt x="20610" y="3175"/>
                  </a:lnTo>
                  <a:lnTo>
                    <a:pt x="20290" y="2613"/>
                  </a:lnTo>
                  <a:lnTo>
                    <a:pt x="19882" y="2117"/>
                  </a:lnTo>
                  <a:lnTo>
                    <a:pt x="19475" y="1687"/>
                  </a:lnTo>
                  <a:lnTo>
                    <a:pt x="18980" y="1224"/>
                  </a:lnTo>
                  <a:lnTo>
                    <a:pt x="18514" y="860"/>
                  </a:lnTo>
                  <a:lnTo>
                    <a:pt x="17903" y="595"/>
                  </a:lnTo>
                  <a:lnTo>
                    <a:pt x="17350" y="298"/>
                  </a:lnTo>
                  <a:lnTo>
                    <a:pt x="16768" y="99"/>
                  </a:lnTo>
                  <a:lnTo>
                    <a:pt x="16127" y="0"/>
                  </a:lnTo>
                  <a:lnTo>
                    <a:pt x="15545" y="0"/>
                  </a:lnTo>
                  <a:lnTo>
                    <a:pt x="14905" y="0"/>
                  </a:lnTo>
                  <a:lnTo>
                    <a:pt x="14264" y="99"/>
                  </a:lnTo>
                  <a:lnTo>
                    <a:pt x="13682" y="298"/>
                  </a:lnTo>
                  <a:lnTo>
                    <a:pt x="13129" y="496"/>
                  </a:lnTo>
                  <a:lnTo>
                    <a:pt x="12547" y="761"/>
                  </a:lnTo>
                  <a:lnTo>
                    <a:pt x="12081" y="1058"/>
                  </a:lnTo>
                  <a:lnTo>
                    <a:pt x="11586" y="1489"/>
                  </a:lnTo>
                  <a:lnTo>
                    <a:pt x="11178" y="1985"/>
                  </a:lnTo>
                  <a:lnTo>
                    <a:pt x="10800" y="2481"/>
                  </a:lnTo>
                  <a:lnTo>
                    <a:pt x="10480" y="2944"/>
                  </a:lnTo>
                  <a:lnTo>
                    <a:pt x="10130" y="3572"/>
                  </a:lnTo>
                  <a:lnTo>
                    <a:pt x="9868" y="4201"/>
                  </a:lnTo>
                  <a:lnTo>
                    <a:pt x="9723" y="4829"/>
                  </a:lnTo>
                  <a:lnTo>
                    <a:pt x="9548" y="5491"/>
                  </a:lnTo>
                  <a:lnTo>
                    <a:pt x="9461" y="6219"/>
                  </a:lnTo>
                  <a:lnTo>
                    <a:pt x="9461" y="6913"/>
                  </a:lnTo>
                  <a:lnTo>
                    <a:pt x="9461" y="7608"/>
                  </a:lnTo>
                  <a:lnTo>
                    <a:pt x="9548" y="8336"/>
                  </a:lnTo>
                  <a:lnTo>
                    <a:pt x="9723" y="8997"/>
                  </a:lnTo>
                  <a:lnTo>
                    <a:pt x="9868" y="9626"/>
                  </a:lnTo>
                  <a:lnTo>
                    <a:pt x="10130" y="10254"/>
                  </a:lnTo>
                  <a:lnTo>
                    <a:pt x="10422" y="10717"/>
                  </a:lnTo>
                  <a:lnTo>
                    <a:pt x="10858" y="11313"/>
                  </a:lnTo>
                  <a:lnTo>
                    <a:pt x="11178" y="11842"/>
                  </a:lnTo>
                  <a:close/>
                </a:path>
                <a:path w="21600" h="21600" extrusionOk="0">
                  <a:moveTo>
                    <a:pt x="15545" y="10420"/>
                  </a:moveTo>
                  <a:lnTo>
                    <a:pt x="16127" y="10387"/>
                  </a:lnTo>
                  <a:lnTo>
                    <a:pt x="16680" y="10188"/>
                  </a:lnTo>
                  <a:lnTo>
                    <a:pt x="17292" y="9824"/>
                  </a:lnTo>
                  <a:lnTo>
                    <a:pt x="17757" y="9427"/>
                  </a:lnTo>
                  <a:lnTo>
                    <a:pt x="18078" y="8898"/>
                  </a:lnTo>
                  <a:lnTo>
                    <a:pt x="18427" y="8236"/>
                  </a:lnTo>
                  <a:lnTo>
                    <a:pt x="18602" y="7608"/>
                  </a:lnTo>
                  <a:lnTo>
                    <a:pt x="18631" y="6913"/>
                  </a:lnTo>
                  <a:lnTo>
                    <a:pt x="18602" y="6219"/>
                  </a:lnTo>
                  <a:lnTo>
                    <a:pt x="18427" y="5590"/>
                  </a:lnTo>
                  <a:lnTo>
                    <a:pt x="18078" y="4896"/>
                  </a:lnTo>
                  <a:lnTo>
                    <a:pt x="17670" y="4366"/>
                  </a:lnTo>
                  <a:lnTo>
                    <a:pt x="17292" y="4002"/>
                  </a:lnTo>
                  <a:lnTo>
                    <a:pt x="16680" y="3606"/>
                  </a:lnTo>
                  <a:lnTo>
                    <a:pt x="16127" y="3407"/>
                  </a:lnTo>
                  <a:lnTo>
                    <a:pt x="15545" y="3374"/>
                  </a:lnTo>
                  <a:lnTo>
                    <a:pt x="14905" y="3407"/>
                  </a:lnTo>
                  <a:lnTo>
                    <a:pt x="14351" y="3606"/>
                  </a:lnTo>
                  <a:lnTo>
                    <a:pt x="13769" y="4002"/>
                  </a:lnTo>
                  <a:lnTo>
                    <a:pt x="13304" y="4366"/>
                  </a:lnTo>
                  <a:lnTo>
                    <a:pt x="12954" y="4896"/>
                  </a:lnTo>
                  <a:lnTo>
                    <a:pt x="12634" y="5590"/>
                  </a:lnTo>
                  <a:lnTo>
                    <a:pt x="12459" y="6219"/>
                  </a:lnTo>
                  <a:lnTo>
                    <a:pt x="12430" y="6913"/>
                  </a:lnTo>
                  <a:lnTo>
                    <a:pt x="12459" y="7608"/>
                  </a:lnTo>
                  <a:lnTo>
                    <a:pt x="12634" y="8236"/>
                  </a:lnTo>
                  <a:lnTo>
                    <a:pt x="12954" y="8898"/>
                  </a:lnTo>
                  <a:lnTo>
                    <a:pt x="13304" y="9328"/>
                  </a:lnTo>
                  <a:lnTo>
                    <a:pt x="13769" y="9824"/>
                  </a:lnTo>
                  <a:lnTo>
                    <a:pt x="14351" y="10188"/>
                  </a:lnTo>
                  <a:lnTo>
                    <a:pt x="14905" y="10387"/>
                  </a:lnTo>
                  <a:lnTo>
                    <a:pt x="15545" y="10420"/>
                  </a:lnTo>
                  <a:close/>
                </a:path>
                <a:path w="21600" h="21600" extrusionOk="0">
                  <a:moveTo>
                    <a:pt x="15545" y="8633"/>
                  </a:moveTo>
                  <a:lnTo>
                    <a:pt x="15836" y="8600"/>
                  </a:lnTo>
                  <a:lnTo>
                    <a:pt x="16098" y="8501"/>
                  </a:lnTo>
                  <a:lnTo>
                    <a:pt x="16389" y="8303"/>
                  </a:lnTo>
                  <a:lnTo>
                    <a:pt x="16622" y="8137"/>
                  </a:lnTo>
                  <a:lnTo>
                    <a:pt x="16768" y="7873"/>
                  </a:lnTo>
                  <a:lnTo>
                    <a:pt x="16942" y="7542"/>
                  </a:lnTo>
                  <a:lnTo>
                    <a:pt x="17001" y="7244"/>
                  </a:lnTo>
                  <a:lnTo>
                    <a:pt x="17030" y="6913"/>
                  </a:lnTo>
                  <a:lnTo>
                    <a:pt x="17001" y="6549"/>
                  </a:lnTo>
                  <a:lnTo>
                    <a:pt x="16942" y="6252"/>
                  </a:lnTo>
                  <a:lnTo>
                    <a:pt x="16768" y="5921"/>
                  </a:lnTo>
                  <a:lnTo>
                    <a:pt x="16564" y="5689"/>
                  </a:lnTo>
                  <a:lnTo>
                    <a:pt x="16389" y="5491"/>
                  </a:lnTo>
                  <a:lnTo>
                    <a:pt x="16098" y="5292"/>
                  </a:lnTo>
                  <a:lnTo>
                    <a:pt x="15836" y="5226"/>
                  </a:lnTo>
                  <a:lnTo>
                    <a:pt x="15545" y="5193"/>
                  </a:lnTo>
                  <a:lnTo>
                    <a:pt x="15225" y="5226"/>
                  </a:lnTo>
                  <a:lnTo>
                    <a:pt x="14963" y="5292"/>
                  </a:lnTo>
                  <a:lnTo>
                    <a:pt x="14672" y="5491"/>
                  </a:lnTo>
                  <a:lnTo>
                    <a:pt x="14439" y="5689"/>
                  </a:lnTo>
                  <a:lnTo>
                    <a:pt x="14293" y="5921"/>
                  </a:lnTo>
                  <a:lnTo>
                    <a:pt x="14119" y="6252"/>
                  </a:lnTo>
                  <a:lnTo>
                    <a:pt x="14031" y="6549"/>
                  </a:lnTo>
                  <a:lnTo>
                    <a:pt x="14002" y="6913"/>
                  </a:lnTo>
                  <a:lnTo>
                    <a:pt x="14031" y="7244"/>
                  </a:lnTo>
                  <a:lnTo>
                    <a:pt x="14119" y="7542"/>
                  </a:lnTo>
                  <a:lnTo>
                    <a:pt x="14293" y="7873"/>
                  </a:lnTo>
                  <a:lnTo>
                    <a:pt x="14439" y="8071"/>
                  </a:lnTo>
                  <a:lnTo>
                    <a:pt x="14672" y="8303"/>
                  </a:lnTo>
                  <a:lnTo>
                    <a:pt x="14963" y="8501"/>
                  </a:lnTo>
                  <a:lnTo>
                    <a:pt x="15225" y="8600"/>
                  </a:lnTo>
                  <a:lnTo>
                    <a:pt x="15545" y="8633"/>
                  </a:lnTo>
                  <a:close/>
                </a:path>
                <a:path w="21600" h="21600" extrusionOk="0">
                  <a:moveTo>
                    <a:pt x="0" y="12900"/>
                  </a:moveTo>
                  <a:lnTo>
                    <a:pt x="5036" y="12900"/>
                  </a:lnTo>
                  <a:lnTo>
                    <a:pt x="5036" y="14984"/>
                  </a:lnTo>
                  <a:lnTo>
                    <a:pt x="0" y="14984"/>
                  </a:lnTo>
                  <a:lnTo>
                    <a:pt x="0" y="12900"/>
                  </a:lnTo>
                  <a:close/>
                </a:path>
                <a:path w="21600" h="21600" extrusionOk="0">
                  <a:moveTo>
                    <a:pt x="7714" y="19681"/>
                  </a:moveTo>
                  <a:lnTo>
                    <a:pt x="8675" y="19681"/>
                  </a:lnTo>
                  <a:lnTo>
                    <a:pt x="12168" y="12669"/>
                  </a:lnTo>
                  <a:lnTo>
                    <a:pt x="13245" y="13397"/>
                  </a:lnTo>
                  <a:lnTo>
                    <a:pt x="9170" y="21600"/>
                  </a:lnTo>
                  <a:lnTo>
                    <a:pt x="7423" y="21600"/>
                  </a:lnTo>
                  <a:lnTo>
                    <a:pt x="1456" y="14984"/>
                  </a:lnTo>
                  <a:lnTo>
                    <a:pt x="3348" y="14984"/>
                  </a:lnTo>
                  <a:lnTo>
                    <a:pt x="7714" y="1968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a-IR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cs typeface="B Lotus" pitchFamily="2" charset="-78"/>
              </a:endParaRPr>
            </a:p>
          </p:txBody>
        </p:sp>
      </p:grpSp>
      <p:sp>
        <p:nvSpPr>
          <p:cNvPr id="18" name="Text Placeholder 14"/>
          <p:cNvSpPr txBox="1">
            <a:spLocks/>
          </p:cNvSpPr>
          <p:nvPr/>
        </p:nvSpPr>
        <p:spPr bwMode="auto">
          <a:xfrm>
            <a:off x="5711957" y="2217738"/>
            <a:ext cx="6003832" cy="51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0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a-IR" sz="2700" b="1" kern="0" dirty="0" smtClean="0">
                <a:ln>
                  <a:solidFill>
                    <a:schemeClr val="tx1"/>
                  </a:solidFill>
                </a:ln>
                <a:latin typeface="+mn-lt"/>
                <a:cs typeface="B Lotus" pitchFamily="2" charset="-78"/>
              </a:rPr>
              <a:t>این جمله ها چه ویژگی مشترکی دارد؟</a:t>
            </a:r>
            <a:endParaRPr kumimoji="0" lang="fa-IR" sz="27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+mn-lt"/>
              <a:cs typeface="B Lotus" pitchFamily="2" charset="-78"/>
            </a:endParaRPr>
          </a:p>
        </p:txBody>
      </p:sp>
      <p:pic>
        <p:nvPicPr>
          <p:cNvPr id="4098" name="Picture 2" descr="G:\دوره تحلیل محتوای فارسی اول 95\1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049" y="278295"/>
            <a:ext cx="4882638" cy="1923007"/>
          </a:xfrm>
          <a:prstGeom prst="rect">
            <a:avLst/>
          </a:prstGeom>
          <a:noFill/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762755" y="214291"/>
            <a:ext cx="5143536" cy="646331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3600" b="1" dirty="0" smtClean="0">
                <a:ln>
                  <a:solidFill>
                    <a:srgbClr val="990099"/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B Lotus" pitchFamily="2" charset="-78"/>
              </a:rPr>
              <a:t>دانش های زبانی و ادبی</a:t>
            </a:r>
            <a:endParaRPr lang="en-US" sz="3600" b="1" dirty="0">
              <a:ln>
                <a:solidFill>
                  <a:srgbClr val="990099"/>
                </a:solidFill>
              </a:ln>
              <a:blipFill>
                <a:blip r:embed="rId4"/>
                <a:tile tx="0" ty="0" sx="100000" sy="100000" flip="none" algn="tl"/>
              </a:blipFill>
              <a:cs typeface="B Lotus" pitchFamily="2" charset="-78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476211" y="2285993"/>
            <a:ext cx="5048285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24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خورشید مثل خانمی می خندید. </a:t>
            </a:r>
            <a:endParaRPr lang="fa-IR" sz="24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B Lotus" pitchFamily="2" charset="-78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527382" y="2276872"/>
            <a:ext cx="5048285" cy="41549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21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زمستان ملافه ای بر خواب زمین می کشد.</a:t>
            </a:r>
            <a:endParaRPr lang="fa-IR" sz="21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B Lotus" pitchFamily="2" charset="-78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527382" y="2276873"/>
            <a:ext cx="5048285" cy="43088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2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خداوند خلاف خلق به نیکی می بخشد. </a:t>
            </a:r>
            <a:endParaRPr lang="fa-IR" sz="22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B Lotus" pitchFamily="2" charset="-78"/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527382" y="2276873"/>
            <a:ext cx="5048285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23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نه هر که به قامت مهتر به قیمت بهتر</a:t>
            </a:r>
            <a:endParaRPr lang="fa-IR" sz="23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B Lotus" pitchFamily="2" charset="-78"/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527382" y="2276873"/>
            <a:ext cx="5048285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24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می گویند : مرغ همسایه غازه</a:t>
            </a:r>
            <a:endParaRPr lang="fa-IR" sz="24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B Lotus" pitchFamily="2" charset="-78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527382" y="2370366"/>
            <a:ext cx="5048285" cy="33855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16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برادر که در بند خویش است نه برادر نه خویش است.</a:t>
            </a:r>
            <a:endParaRPr lang="fa-IR" sz="16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B Lotus" pitchFamily="2" charset="-78"/>
            </a:endParaRPr>
          </a:p>
        </p:txBody>
      </p:sp>
      <p:sp>
        <p:nvSpPr>
          <p:cNvPr id="47" name="Text Placeholder 14"/>
          <p:cNvSpPr txBox="1">
            <a:spLocks/>
          </p:cNvSpPr>
          <p:nvPr/>
        </p:nvSpPr>
        <p:spPr bwMode="auto">
          <a:xfrm>
            <a:off x="3791744" y="2770060"/>
            <a:ext cx="7924045" cy="51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0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a-IR" sz="2700" b="1" kern="0" dirty="0" smtClean="0">
                <a:ln>
                  <a:solidFill>
                    <a:schemeClr val="tx1"/>
                  </a:solidFill>
                </a:ln>
                <a:latin typeface="+mn-lt"/>
                <a:cs typeface="B Lotus" pitchFamily="2" charset="-78"/>
              </a:rPr>
              <a:t>نظرتان راجع به این جمله ها و مصرا ع ها چیست؟</a:t>
            </a:r>
            <a:endParaRPr kumimoji="0" lang="fa-IR" sz="27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+mn-lt"/>
              <a:cs typeface="B Lotus" pitchFamily="2" charset="-78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527381" y="3212977"/>
            <a:ext cx="10997907" cy="43088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2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یوسف گم گشته باز آید به کنعان غم مخور       کلبه احزان شود روزی گلستان غم مخور</a:t>
            </a:r>
            <a:endParaRPr lang="fa-IR" sz="22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cs typeface="B Lotus" pitchFamily="2" charset="-78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527381" y="3212977"/>
            <a:ext cx="10997907" cy="43088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2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پاک و بی عیب خدایی که به تقدیر عزیز          ماه و خورشید مسخّر کند و لیل و نهار</a:t>
            </a:r>
            <a:endParaRPr lang="fa-IR" sz="22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cs typeface="B Lotus" pitchFamily="2" charset="-78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527381" y="3212977"/>
            <a:ext cx="10997907" cy="43088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2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عشق با دشوار ورزیدن خوش است       چون خلیل از شعله گل چیدن خوش است</a:t>
            </a:r>
            <a:endParaRPr lang="fa-IR" sz="22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cs typeface="B Lotus" pitchFamily="2" charset="-78"/>
            </a:endParaRPr>
          </a:p>
        </p:txBody>
      </p:sp>
      <p:sp>
        <p:nvSpPr>
          <p:cNvPr id="51" name="Text Placeholder 14"/>
          <p:cNvSpPr txBox="1">
            <a:spLocks/>
          </p:cNvSpPr>
          <p:nvPr/>
        </p:nvSpPr>
        <p:spPr bwMode="auto">
          <a:xfrm>
            <a:off x="527381" y="3850180"/>
            <a:ext cx="11188408" cy="101898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1" eaLnBrk="0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a-IR" sz="2700" b="1" kern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latin typeface="+mn-lt"/>
                <a:cs typeface="B Lotus" pitchFamily="2" charset="-78"/>
              </a:rPr>
              <a:t>   بهره گیری شاعر و نویسنده از آیات ، روایت ، احادیث ، داستان ها و رویدادهای مهم را در ضمن کلام و به اشاره </a:t>
            </a:r>
            <a:r>
              <a:rPr lang="fa-IR" sz="2700" b="1" kern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cs typeface="B Lotus" pitchFamily="2" charset="-78"/>
              </a:rPr>
              <a:t>« تلمیح » </a:t>
            </a:r>
            <a:r>
              <a:rPr lang="fa-IR" sz="2700" b="1" kern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latin typeface="+mn-lt"/>
                <a:cs typeface="B Lotus" pitchFamily="2" charset="-78"/>
              </a:rPr>
              <a:t>گویند. </a:t>
            </a:r>
            <a:endParaRPr kumimoji="0" lang="fa-IR" sz="2700" b="1" i="0" u="none" strike="noStrike" kern="0" cap="none" spc="0" normalizeH="0" baseline="0" noProof="0" dirty="0">
              <a:ln>
                <a:solidFill>
                  <a:srgbClr val="CC00CC"/>
                </a:solidFill>
              </a:ln>
              <a:solidFill>
                <a:srgbClr val="CC00CC"/>
              </a:solidFill>
              <a:effectLst/>
              <a:uLnTx/>
              <a:uFillTx/>
              <a:latin typeface="+mn-lt"/>
              <a:cs typeface="B Lotus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2221" y="4869160"/>
            <a:ext cx="1118840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2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نـاشناسـی  کـه  بـه تـاریکی شـب</a:t>
            </a:r>
            <a:r>
              <a:rPr lang="fa-IR" sz="22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                  </a:t>
            </a:r>
            <a:r>
              <a:rPr lang="fa-IR" sz="22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مـی بـرد   شــام  یتیمــان عـرب </a:t>
            </a:r>
            <a:endParaRPr lang="fa-IR" sz="22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cs typeface="B Lotus" pitchFamily="2" charset="-78"/>
            </a:endParaRPr>
          </a:p>
          <a:p>
            <a:pPr algn="ctr" rtl="1"/>
            <a:r>
              <a:rPr lang="fa-IR" sz="22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مـادر  ای  آفتـاب  هستـی  بـخش</a:t>
            </a:r>
            <a:r>
              <a:rPr lang="fa-IR" sz="22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                  </a:t>
            </a:r>
            <a:r>
              <a:rPr lang="fa-IR" sz="22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زیـر پـایت  بـهشت جـاویـد  </a:t>
            </a:r>
            <a:r>
              <a:rPr lang="fa-IR" sz="22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است</a:t>
            </a:r>
          </a:p>
          <a:p>
            <a:pPr algn="ctr" rtl="1"/>
            <a:r>
              <a:rPr lang="fa-IR" sz="22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ذات  </a:t>
            </a:r>
            <a:r>
              <a:rPr lang="fa-IR" sz="22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او </a:t>
            </a:r>
            <a:r>
              <a:rPr lang="fa-IR" sz="22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  دروازه ی   شهـر  علــوم</a:t>
            </a:r>
            <a:r>
              <a:rPr lang="fa-IR" sz="22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                  </a:t>
            </a:r>
            <a:r>
              <a:rPr lang="fa-IR" sz="22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زیـر فـرمانش حجـاز </a:t>
            </a:r>
            <a:r>
              <a:rPr lang="fa-IR" sz="22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و </a:t>
            </a:r>
            <a:r>
              <a:rPr lang="fa-IR" sz="22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چیـن </a:t>
            </a:r>
            <a:r>
              <a:rPr lang="fa-IR" sz="22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و روم </a:t>
            </a:r>
          </a:p>
          <a:p>
            <a:pPr algn="ctr" rtl="1"/>
            <a:r>
              <a:rPr lang="fa-IR" sz="22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سگ  اصحـاب کهـف   روزی  چنـد</a:t>
            </a:r>
            <a:r>
              <a:rPr lang="fa-IR" sz="22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             </a:t>
            </a:r>
            <a:r>
              <a:rPr lang="fa-IR" sz="22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پـی  نیکـان  گـرفت   و   مـردم   شـد </a:t>
            </a:r>
            <a:endParaRPr lang="fa-IR" sz="22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cs typeface="B Lotus" pitchFamily="2" charset="-78"/>
            </a:endParaRPr>
          </a:p>
          <a:p>
            <a:pPr algn="ctr" rtl="1"/>
            <a:r>
              <a:rPr lang="fa-IR" sz="22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ای دل ار سیل فنا بنیاد هستی برکند         </a:t>
            </a:r>
            <a:r>
              <a:rPr lang="fa-IR" sz="22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       </a:t>
            </a:r>
            <a:r>
              <a:rPr lang="fa-IR" sz="22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  چون تو را نوح است کشتیبان </a:t>
            </a:r>
            <a:r>
              <a:rPr lang="fa-IR" sz="22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زتوفان </a:t>
            </a:r>
            <a:r>
              <a:rPr lang="fa-IR" sz="22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غم مخور</a:t>
            </a:r>
            <a:r>
              <a:rPr lang="fa-IR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 animBg="1"/>
      <p:bldP spid="26" grpId="0" animBg="1"/>
      <p:bldP spid="35" grpId="0" animBg="1"/>
      <p:bldP spid="36" grpId="0" animBg="1"/>
      <p:bldP spid="40" grpId="0" animBg="1"/>
      <p:bldP spid="42" grpId="0" animBg="1"/>
      <p:bldP spid="46" grpId="0" animBg="1"/>
      <p:bldP spid="47" grpId="0"/>
      <p:bldP spid="48" grpId="0" animBg="1"/>
      <p:bldP spid="49" grpId="0" animBg="1"/>
      <p:bldP spid="50" grpId="0" animBg="1"/>
      <p:bldP spid="51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Grp="1" noChangeArrowheads="1"/>
          </p:cNvSpPr>
          <p:nvPr>
            <p:ph type="ctrTitle"/>
          </p:nvPr>
        </p:nvSpPr>
        <p:spPr>
          <a:xfrm>
            <a:off x="4095736" y="285729"/>
            <a:ext cx="4572032" cy="638636"/>
          </a:xfrm>
          <a:blipFill>
            <a:blip r:embed="rId3"/>
            <a:tile tx="0" ty="0" sx="100000" sy="100000" flip="none" algn="tl"/>
          </a:blipFill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4000" b="1" dirty="0" smtClean="0">
                <a:ln w="0">
                  <a:solidFill>
                    <a:srgbClr val="FF9900"/>
                  </a:solidFill>
                </a:ln>
                <a:solidFill>
                  <a:srgbClr val="FF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Zar" pitchFamily="2" charset="-78"/>
              </a:rPr>
              <a:t>ارزشیابی پایانی</a:t>
            </a:r>
            <a:endParaRPr lang="en-US" sz="4000" b="1" dirty="0" smtClean="0">
              <a:ln w="0">
                <a:solidFill>
                  <a:srgbClr val="FF9900"/>
                </a:solidFill>
              </a:ln>
              <a:solidFill>
                <a:srgbClr val="FF99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Zar" pitchFamily="2" charset="-78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85709" y="1382146"/>
            <a:ext cx="11620539" cy="181588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eaLnBrk="0" hangingPunct="0">
              <a:spcBef>
                <a:spcPct val="50000"/>
              </a:spcBef>
              <a:defRPr/>
            </a:pPr>
            <a:r>
              <a:rPr lang="fa-IR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1- مترادف واژه های مشخص شده در متن را بنویسید.</a:t>
            </a:r>
          </a:p>
          <a:p>
            <a:pPr lvl="0" algn="r" rtl="1" eaLnBrk="0" hangingPunct="0">
              <a:spcBef>
                <a:spcPct val="50000"/>
              </a:spcBef>
              <a:defRPr/>
            </a:pPr>
            <a:r>
              <a:rPr lang="fa-IR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«آسمان، از </a:t>
            </a:r>
            <a:r>
              <a:rPr lang="fa-IR" sz="3200" u="sng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شوق</a:t>
            </a:r>
            <a:r>
              <a:rPr lang="fa-IR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 دف می زد / </a:t>
            </a:r>
            <a:r>
              <a:rPr lang="fa-IR" sz="3200" u="sng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شطّ</a:t>
            </a:r>
            <a:r>
              <a:rPr lang="fa-IR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 خرّمشهر کف می زد/ شهر، یکباره به هوش آمد/ چشم اشک آلوده را وا کرد/ بر </a:t>
            </a:r>
            <a:r>
              <a:rPr lang="fa-IR" sz="3200" u="sng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فراز</a:t>
            </a:r>
            <a:r>
              <a:rPr lang="fa-IR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 </a:t>
            </a:r>
            <a:r>
              <a:rPr lang="fa-IR" sz="3200" u="sng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گنبدی</a:t>
            </a:r>
            <a:r>
              <a:rPr lang="fa-IR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 زیبا/ پرچم خود را تماشا کرد.»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0087" y="3770621"/>
            <a:ext cx="4028661" cy="284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4" b="-4294"/>
          <a:stretch/>
        </p:blipFill>
        <p:spPr>
          <a:xfrm>
            <a:off x="5442857" y="239150"/>
            <a:ext cx="6500614" cy="64711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3" b="-3863"/>
          <a:stretch/>
        </p:blipFill>
        <p:spPr>
          <a:xfrm>
            <a:off x="248529" y="281054"/>
            <a:ext cx="5993246" cy="657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1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Grp="1" noChangeArrowheads="1"/>
          </p:cNvSpPr>
          <p:nvPr>
            <p:ph type="ctrTitle"/>
          </p:nvPr>
        </p:nvSpPr>
        <p:spPr>
          <a:xfrm>
            <a:off x="4095736" y="285729"/>
            <a:ext cx="4572032" cy="638636"/>
          </a:xfrm>
          <a:blipFill>
            <a:blip r:embed="rId3"/>
            <a:tile tx="0" ty="0" sx="100000" sy="100000" flip="none" algn="tl"/>
          </a:blipFill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4000" b="1" dirty="0" smtClean="0">
                <a:ln w="0">
                  <a:solidFill>
                    <a:srgbClr val="FF9900"/>
                  </a:solidFill>
                </a:ln>
                <a:solidFill>
                  <a:srgbClr val="FF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Zar" pitchFamily="2" charset="-78"/>
              </a:rPr>
              <a:t>ارزشیابی پایانی</a:t>
            </a:r>
            <a:endParaRPr lang="en-US" sz="4000" b="1" dirty="0" smtClean="0">
              <a:ln w="0">
                <a:solidFill>
                  <a:srgbClr val="FF9900"/>
                </a:solidFill>
              </a:ln>
              <a:solidFill>
                <a:srgbClr val="FF99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Zar" pitchFamily="2" charset="-78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85709" y="1382146"/>
            <a:ext cx="11620539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eaLnBrk="0" hangingPunct="0">
              <a:spcBef>
                <a:spcPct val="50000"/>
              </a:spcBef>
              <a:defRPr/>
            </a:pPr>
            <a:r>
              <a:rPr lang="fa-IR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2- بیت هایی که آرایۀ تلمیح دارند را مشخص کنید.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558937" y="3232192"/>
            <a:ext cx="7341325" cy="55399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eaLnBrk="0" hangingPunct="0">
              <a:spcBef>
                <a:spcPct val="50000"/>
              </a:spcBef>
              <a:defRPr/>
            </a:pPr>
            <a:r>
              <a:rPr lang="fa-IR" sz="3000" b="1" kern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cs typeface="B Zar" pitchFamily="2" charset="-78"/>
              </a:rPr>
              <a:t> الف) </a:t>
            </a:r>
            <a:r>
              <a:rPr lang="fa-IR" sz="2000" b="1" kern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cs typeface="B Zar" pitchFamily="2" charset="-78"/>
              </a:rPr>
              <a:t>سلیمان یافت از تو حشمت و جاه  / به فرمانش ز ماهی بود تا ماه</a:t>
            </a:r>
            <a:endParaRPr kumimoji="0" lang="en-US" sz="3000" b="1" i="0" u="none" strike="noStrike" kern="0" cap="none" spc="0" normalizeH="0" baseline="0" noProof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545874" y="3907384"/>
            <a:ext cx="7380514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eaLnBrk="0" hangingPunct="0">
              <a:spcBef>
                <a:spcPct val="50000"/>
              </a:spcBef>
              <a:defRPr/>
            </a:pPr>
            <a:r>
              <a:rPr lang="fa-IR" sz="2400" b="1" kern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cs typeface="B Zar" pitchFamily="2" charset="-78"/>
              </a:rPr>
              <a:t> ب) گهی با یوسف مصری به چاهی / گهی در مصر عزّت پادشاهی</a:t>
            </a:r>
            <a:endParaRPr kumimoji="0" lang="en-US" sz="2400" b="1" i="0" u="none" strike="noStrike" kern="0" cap="none" spc="0" normalizeH="0" baseline="0" noProof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50377" y="4491135"/>
            <a:ext cx="7320679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eaLnBrk="0" hangingPunct="0">
              <a:spcBef>
                <a:spcPct val="50000"/>
              </a:spcBef>
              <a:defRPr/>
            </a:pPr>
            <a:r>
              <a:rPr lang="fa-IR" sz="2400" b="1" kern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cs typeface="B Zar" pitchFamily="2" charset="-78"/>
              </a:rPr>
              <a:t> ج) آفرین بر زبان شیرینت / کاین همه شور در جهان انداخت</a:t>
            </a:r>
            <a:endParaRPr kumimoji="0" lang="en-US" sz="2400" b="1" i="0" u="none" strike="noStrike" kern="0" cap="none" spc="0" normalizeH="0" baseline="0" noProof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3582" y="3714750"/>
            <a:ext cx="3941417" cy="278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576354" y="5048484"/>
            <a:ext cx="7320679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eaLnBrk="0" hangingPunct="0">
              <a:spcBef>
                <a:spcPct val="50000"/>
              </a:spcBef>
              <a:defRPr/>
            </a:pPr>
            <a:r>
              <a:rPr lang="fa-IR" sz="2400" b="1" kern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cs typeface="B Zar" pitchFamily="2" charset="-78"/>
              </a:rPr>
              <a:t> د) بگفتا عشق شیرین بر تو چونست / بگفت از جان شیرینم فزونست</a:t>
            </a:r>
            <a:endParaRPr kumimoji="0" lang="en-US" sz="2400" b="1" i="0" u="none" strike="noStrike" kern="0" cap="none" spc="0" normalizeH="0" baseline="0" noProof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0" grpId="0" animBg="1"/>
      <p:bldP spid="11" grpId="0" animBg="1"/>
      <p:bldP spid="1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Grp="1" noChangeArrowheads="1"/>
          </p:cNvSpPr>
          <p:nvPr>
            <p:ph type="ctrTitle"/>
          </p:nvPr>
        </p:nvSpPr>
        <p:spPr>
          <a:xfrm>
            <a:off x="4095736" y="285729"/>
            <a:ext cx="4572032" cy="638636"/>
          </a:xfrm>
          <a:blipFill>
            <a:blip r:embed="rId3"/>
            <a:tile tx="0" ty="0" sx="100000" sy="100000" flip="none" algn="tl"/>
          </a:blipFill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4000" dirty="0" smtClean="0">
                <a:ln w="0">
                  <a:solidFill>
                    <a:srgbClr val="FF9900"/>
                  </a:solidFill>
                </a:ln>
                <a:solidFill>
                  <a:srgbClr val="FF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Zar" pitchFamily="2" charset="-78"/>
              </a:rPr>
              <a:t>تکلیف جلسۀ آینده</a:t>
            </a:r>
            <a:endParaRPr lang="en-US" sz="4000" b="1" dirty="0" smtClean="0">
              <a:ln w="0">
                <a:solidFill>
                  <a:srgbClr val="FF9900"/>
                </a:solidFill>
              </a:ln>
              <a:solidFill>
                <a:srgbClr val="FF99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Zar" pitchFamily="2" charset="-78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85709" y="1382146"/>
            <a:ext cx="11620539" cy="25545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eaLnBrk="0" hangingPunct="0">
              <a:spcBef>
                <a:spcPct val="50000"/>
              </a:spcBef>
              <a:defRPr/>
            </a:pPr>
            <a:r>
              <a:rPr lang="fa-IR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عزیزانم؛</a:t>
            </a:r>
          </a:p>
          <a:p>
            <a:pPr lvl="0" algn="r" rtl="1" eaLnBrk="0" hangingPunct="0">
              <a:spcBef>
                <a:spcPct val="50000"/>
              </a:spcBef>
              <a:defRPr/>
            </a:pPr>
            <a:r>
              <a:rPr lang="fa-IR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لطفا برای جلسۀ آینده، خاطره ای از دوران دفاع مقدس یا داستان کوتاهی از ادبیات دفاع مقدس را با صدای خودتان بخوانید و ارسال نمایید.</a:t>
            </a:r>
          </a:p>
          <a:p>
            <a:pPr lvl="0" algn="r" rtl="1" eaLnBrk="0" hangingPunct="0">
              <a:spcBef>
                <a:spcPct val="50000"/>
              </a:spcBef>
              <a:defRPr/>
            </a:pPr>
            <a:r>
              <a:rPr lang="fa-IR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پیشنهاد می‏کنم که خاطره ای از دانش‏آموزان رزمنده باشد.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456" y="4245428"/>
            <a:ext cx="3264854" cy="230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1" b="10223"/>
          <a:stretch/>
        </p:blipFill>
        <p:spPr>
          <a:xfrm>
            <a:off x="7835632" y="369277"/>
            <a:ext cx="4063887" cy="61194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9" b="6268"/>
          <a:stretch/>
        </p:blipFill>
        <p:spPr>
          <a:xfrm>
            <a:off x="3826652" y="279000"/>
            <a:ext cx="4076376" cy="63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" r="4666" b="9602"/>
          <a:stretch/>
        </p:blipFill>
        <p:spPr>
          <a:xfrm>
            <a:off x="225083" y="279000"/>
            <a:ext cx="3601569" cy="6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953251" y="1196752"/>
            <a:ext cx="4857749" cy="707886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40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اهداف آموزشی</a:t>
            </a:r>
            <a:endParaRPr lang="en-US" sz="40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cs typeface="B Lotus" pitchFamily="2" charset="-78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76251" y="2071688"/>
            <a:ext cx="11279716" cy="523220"/>
            <a:chOff x="357128" y="2071679"/>
            <a:chExt cx="8460030" cy="522328"/>
          </a:xfrm>
        </p:grpSpPr>
        <p:sp>
          <p:nvSpPr>
            <p:cNvPr id="3" name="Text Box 7"/>
            <p:cNvSpPr txBox="1">
              <a:spLocks noChangeArrowheads="1"/>
            </p:cNvSpPr>
            <p:nvPr/>
          </p:nvSpPr>
          <p:spPr bwMode="auto">
            <a:xfrm>
              <a:off x="357128" y="2071679"/>
              <a:ext cx="7929790" cy="522328"/>
            </a:xfrm>
            <a:prstGeom prst="rect">
              <a:avLst/>
            </a:prstGeom>
            <a:ln/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  <a:defRPr/>
              </a:pPr>
              <a:r>
                <a:rPr lang="fa-IR" sz="2800" b="1" dirty="0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cs typeface="B Lotus" pitchFamily="2" charset="-78"/>
                </a:rPr>
                <a:t>تقویت نگرش مثبت نسبت به ارزش های فرهنگی و انقلابی</a:t>
              </a:r>
              <a:endParaRPr lang="en-US" sz="25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B Lotus" pitchFamily="2" charset="-78"/>
              </a:endParaRPr>
            </a:p>
          </p:txBody>
        </p:sp>
        <p:sp>
          <p:nvSpPr>
            <p:cNvPr id="6167" name="desklamp"/>
            <p:cNvSpPr>
              <a:spLocks noEditPoints="1" noChangeArrowheads="1"/>
            </p:cNvSpPr>
            <p:nvPr/>
          </p:nvSpPr>
          <p:spPr bwMode="auto">
            <a:xfrm>
              <a:off x="8438221" y="2084807"/>
              <a:ext cx="378937" cy="38624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86 w 21600"/>
                <a:gd name="T13" fmla="*/ 22426 h 21600"/>
                <a:gd name="T14" fmla="*/ 19435 w 21600"/>
                <a:gd name="T15" fmla="*/ 27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1178" y="11842"/>
                  </a:moveTo>
                  <a:lnTo>
                    <a:pt x="11644" y="12206"/>
                  </a:lnTo>
                  <a:lnTo>
                    <a:pt x="12168" y="12702"/>
                  </a:lnTo>
                  <a:lnTo>
                    <a:pt x="12605" y="13000"/>
                  </a:lnTo>
                  <a:lnTo>
                    <a:pt x="13129" y="13330"/>
                  </a:lnTo>
                  <a:lnTo>
                    <a:pt x="13682" y="13529"/>
                  </a:lnTo>
                  <a:lnTo>
                    <a:pt x="14264" y="13694"/>
                  </a:lnTo>
                  <a:lnTo>
                    <a:pt x="14905" y="13794"/>
                  </a:lnTo>
                  <a:lnTo>
                    <a:pt x="15545" y="13794"/>
                  </a:lnTo>
                  <a:lnTo>
                    <a:pt x="16127" y="13794"/>
                  </a:lnTo>
                  <a:lnTo>
                    <a:pt x="16680" y="13694"/>
                  </a:lnTo>
                  <a:lnTo>
                    <a:pt x="17233" y="13529"/>
                  </a:lnTo>
                  <a:lnTo>
                    <a:pt x="17816" y="13330"/>
                  </a:lnTo>
                  <a:lnTo>
                    <a:pt x="18427" y="13033"/>
                  </a:lnTo>
                  <a:lnTo>
                    <a:pt x="18893" y="12702"/>
                  </a:lnTo>
                  <a:lnTo>
                    <a:pt x="19300" y="12305"/>
                  </a:lnTo>
                  <a:lnTo>
                    <a:pt x="19766" y="11842"/>
                  </a:lnTo>
                  <a:lnTo>
                    <a:pt x="20203" y="11379"/>
                  </a:lnTo>
                  <a:lnTo>
                    <a:pt x="20523" y="10817"/>
                  </a:lnTo>
                  <a:lnTo>
                    <a:pt x="20843" y="10287"/>
                  </a:lnTo>
                  <a:lnTo>
                    <a:pt x="21076" y="9626"/>
                  </a:lnTo>
                  <a:lnTo>
                    <a:pt x="21338" y="8997"/>
                  </a:lnTo>
                  <a:lnTo>
                    <a:pt x="21513" y="8336"/>
                  </a:lnTo>
                  <a:lnTo>
                    <a:pt x="21600" y="7608"/>
                  </a:lnTo>
                  <a:lnTo>
                    <a:pt x="21600" y="6913"/>
                  </a:lnTo>
                  <a:lnTo>
                    <a:pt x="21600" y="6219"/>
                  </a:lnTo>
                  <a:lnTo>
                    <a:pt x="21513" y="5590"/>
                  </a:lnTo>
                  <a:lnTo>
                    <a:pt x="21338" y="4896"/>
                  </a:lnTo>
                  <a:lnTo>
                    <a:pt x="21163" y="4300"/>
                  </a:lnTo>
                  <a:lnTo>
                    <a:pt x="20901" y="3705"/>
                  </a:lnTo>
                  <a:lnTo>
                    <a:pt x="20610" y="3175"/>
                  </a:lnTo>
                  <a:lnTo>
                    <a:pt x="20290" y="2613"/>
                  </a:lnTo>
                  <a:lnTo>
                    <a:pt x="19882" y="2117"/>
                  </a:lnTo>
                  <a:lnTo>
                    <a:pt x="19475" y="1687"/>
                  </a:lnTo>
                  <a:lnTo>
                    <a:pt x="18980" y="1224"/>
                  </a:lnTo>
                  <a:lnTo>
                    <a:pt x="18514" y="860"/>
                  </a:lnTo>
                  <a:lnTo>
                    <a:pt x="17903" y="595"/>
                  </a:lnTo>
                  <a:lnTo>
                    <a:pt x="17350" y="298"/>
                  </a:lnTo>
                  <a:lnTo>
                    <a:pt x="16768" y="99"/>
                  </a:lnTo>
                  <a:lnTo>
                    <a:pt x="16127" y="0"/>
                  </a:lnTo>
                  <a:lnTo>
                    <a:pt x="15545" y="0"/>
                  </a:lnTo>
                  <a:lnTo>
                    <a:pt x="14905" y="0"/>
                  </a:lnTo>
                  <a:lnTo>
                    <a:pt x="14264" y="99"/>
                  </a:lnTo>
                  <a:lnTo>
                    <a:pt x="13682" y="298"/>
                  </a:lnTo>
                  <a:lnTo>
                    <a:pt x="13129" y="496"/>
                  </a:lnTo>
                  <a:lnTo>
                    <a:pt x="12547" y="761"/>
                  </a:lnTo>
                  <a:lnTo>
                    <a:pt x="12081" y="1058"/>
                  </a:lnTo>
                  <a:lnTo>
                    <a:pt x="11586" y="1489"/>
                  </a:lnTo>
                  <a:lnTo>
                    <a:pt x="11178" y="1985"/>
                  </a:lnTo>
                  <a:lnTo>
                    <a:pt x="10800" y="2481"/>
                  </a:lnTo>
                  <a:lnTo>
                    <a:pt x="10480" y="2944"/>
                  </a:lnTo>
                  <a:lnTo>
                    <a:pt x="10130" y="3572"/>
                  </a:lnTo>
                  <a:lnTo>
                    <a:pt x="9868" y="4201"/>
                  </a:lnTo>
                  <a:lnTo>
                    <a:pt x="9723" y="4829"/>
                  </a:lnTo>
                  <a:lnTo>
                    <a:pt x="9548" y="5491"/>
                  </a:lnTo>
                  <a:lnTo>
                    <a:pt x="9461" y="6219"/>
                  </a:lnTo>
                  <a:lnTo>
                    <a:pt x="9461" y="6913"/>
                  </a:lnTo>
                  <a:lnTo>
                    <a:pt x="9461" y="7608"/>
                  </a:lnTo>
                  <a:lnTo>
                    <a:pt x="9548" y="8336"/>
                  </a:lnTo>
                  <a:lnTo>
                    <a:pt x="9723" y="8997"/>
                  </a:lnTo>
                  <a:lnTo>
                    <a:pt x="9868" y="9626"/>
                  </a:lnTo>
                  <a:lnTo>
                    <a:pt x="10130" y="10254"/>
                  </a:lnTo>
                  <a:lnTo>
                    <a:pt x="10422" y="10717"/>
                  </a:lnTo>
                  <a:lnTo>
                    <a:pt x="10858" y="11313"/>
                  </a:lnTo>
                  <a:lnTo>
                    <a:pt x="11178" y="11842"/>
                  </a:lnTo>
                  <a:close/>
                </a:path>
                <a:path w="21600" h="21600" extrusionOk="0">
                  <a:moveTo>
                    <a:pt x="15545" y="10420"/>
                  </a:moveTo>
                  <a:lnTo>
                    <a:pt x="16127" y="10387"/>
                  </a:lnTo>
                  <a:lnTo>
                    <a:pt x="16680" y="10188"/>
                  </a:lnTo>
                  <a:lnTo>
                    <a:pt x="17292" y="9824"/>
                  </a:lnTo>
                  <a:lnTo>
                    <a:pt x="17757" y="9427"/>
                  </a:lnTo>
                  <a:lnTo>
                    <a:pt x="18078" y="8898"/>
                  </a:lnTo>
                  <a:lnTo>
                    <a:pt x="18427" y="8236"/>
                  </a:lnTo>
                  <a:lnTo>
                    <a:pt x="18602" y="7608"/>
                  </a:lnTo>
                  <a:lnTo>
                    <a:pt x="18631" y="6913"/>
                  </a:lnTo>
                  <a:lnTo>
                    <a:pt x="18602" y="6219"/>
                  </a:lnTo>
                  <a:lnTo>
                    <a:pt x="18427" y="5590"/>
                  </a:lnTo>
                  <a:lnTo>
                    <a:pt x="18078" y="4896"/>
                  </a:lnTo>
                  <a:lnTo>
                    <a:pt x="17670" y="4366"/>
                  </a:lnTo>
                  <a:lnTo>
                    <a:pt x="17292" y="4002"/>
                  </a:lnTo>
                  <a:lnTo>
                    <a:pt x="16680" y="3606"/>
                  </a:lnTo>
                  <a:lnTo>
                    <a:pt x="16127" y="3407"/>
                  </a:lnTo>
                  <a:lnTo>
                    <a:pt x="15545" y="3374"/>
                  </a:lnTo>
                  <a:lnTo>
                    <a:pt x="14905" y="3407"/>
                  </a:lnTo>
                  <a:lnTo>
                    <a:pt x="14351" y="3606"/>
                  </a:lnTo>
                  <a:lnTo>
                    <a:pt x="13769" y="4002"/>
                  </a:lnTo>
                  <a:lnTo>
                    <a:pt x="13304" y="4366"/>
                  </a:lnTo>
                  <a:lnTo>
                    <a:pt x="12954" y="4896"/>
                  </a:lnTo>
                  <a:lnTo>
                    <a:pt x="12634" y="5590"/>
                  </a:lnTo>
                  <a:lnTo>
                    <a:pt x="12459" y="6219"/>
                  </a:lnTo>
                  <a:lnTo>
                    <a:pt x="12430" y="6913"/>
                  </a:lnTo>
                  <a:lnTo>
                    <a:pt x="12459" y="7608"/>
                  </a:lnTo>
                  <a:lnTo>
                    <a:pt x="12634" y="8236"/>
                  </a:lnTo>
                  <a:lnTo>
                    <a:pt x="12954" y="8898"/>
                  </a:lnTo>
                  <a:lnTo>
                    <a:pt x="13304" y="9328"/>
                  </a:lnTo>
                  <a:lnTo>
                    <a:pt x="13769" y="9824"/>
                  </a:lnTo>
                  <a:lnTo>
                    <a:pt x="14351" y="10188"/>
                  </a:lnTo>
                  <a:lnTo>
                    <a:pt x="14905" y="10387"/>
                  </a:lnTo>
                  <a:lnTo>
                    <a:pt x="15545" y="10420"/>
                  </a:lnTo>
                  <a:close/>
                </a:path>
                <a:path w="21600" h="21600" extrusionOk="0">
                  <a:moveTo>
                    <a:pt x="15545" y="8633"/>
                  </a:moveTo>
                  <a:lnTo>
                    <a:pt x="15836" y="8600"/>
                  </a:lnTo>
                  <a:lnTo>
                    <a:pt x="16098" y="8501"/>
                  </a:lnTo>
                  <a:lnTo>
                    <a:pt x="16389" y="8303"/>
                  </a:lnTo>
                  <a:lnTo>
                    <a:pt x="16622" y="8137"/>
                  </a:lnTo>
                  <a:lnTo>
                    <a:pt x="16768" y="7873"/>
                  </a:lnTo>
                  <a:lnTo>
                    <a:pt x="16942" y="7542"/>
                  </a:lnTo>
                  <a:lnTo>
                    <a:pt x="17001" y="7244"/>
                  </a:lnTo>
                  <a:lnTo>
                    <a:pt x="17030" y="6913"/>
                  </a:lnTo>
                  <a:lnTo>
                    <a:pt x="17001" y="6549"/>
                  </a:lnTo>
                  <a:lnTo>
                    <a:pt x="16942" y="6252"/>
                  </a:lnTo>
                  <a:lnTo>
                    <a:pt x="16768" y="5921"/>
                  </a:lnTo>
                  <a:lnTo>
                    <a:pt x="16564" y="5689"/>
                  </a:lnTo>
                  <a:lnTo>
                    <a:pt x="16389" y="5491"/>
                  </a:lnTo>
                  <a:lnTo>
                    <a:pt x="16098" y="5292"/>
                  </a:lnTo>
                  <a:lnTo>
                    <a:pt x="15836" y="5226"/>
                  </a:lnTo>
                  <a:lnTo>
                    <a:pt x="15545" y="5193"/>
                  </a:lnTo>
                  <a:lnTo>
                    <a:pt x="15225" y="5226"/>
                  </a:lnTo>
                  <a:lnTo>
                    <a:pt x="14963" y="5292"/>
                  </a:lnTo>
                  <a:lnTo>
                    <a:pt x="14672" y="5491"/>
                  </a:lnTo>
                  <a:lnTo>
                    <a:pt x="14439" y="5689"/>
                  </a:lnTo>
                  <a:lnTo>
                    <a:pt x="14293" y="5921"/>
                  </a:lnTo>
                  <a:lnTo>
                    <a:pt x="14119" y="6252"/>
                  </a:lnTo>
                  <a:lnTo>
                    <a:pt x="14031" y="6549"/>
                  </a:lnTo>
                  <a:lnTo>
                    <a:pt x="14002" y="6913"/>
                  </a:lnTo>
                  <a:lnTo>
                    <a:pt x="14031" y="7244"/>
                  </a:lnTo>
                  <a:lnTo>
                    <a:pt x="14119" y="7542"/>
                  </a:lnTo>
                  <a:lnTo>
                    <a:pt x="14293" y="7873"/>
                  </a:lnTo>
                  <a:lnTo>
                    <a:pt x="14439" y="8071"/>
                  </a:lnTo>
                  <a:lnTo>
                    <a:pt x="14672" y="8303"/>
                  </a:lnTo>
                  <a:lnTo>
                    <a:pt x="14963" y="8501"/>
                  </a:lnTo>
                  <a:lnTo>
                    <a:pt x="15225" y="8600"/>
                  </a:lnTo>
                  <a:lnTo>
                    <a:pt x="15545" y="8633"/>
                  </a:lnTo>
                  <a:close/>
                </a:path>
                <a:path w="21600" h="21600" extrusionOk="0">
                  <a:moveTo>
                    <a:pt x="0" y="12900"/>
                  </a:moveTo>
                  <a:lnTo>
                    <a:pt x="5036" y="12900"/>
                  </a:lnTo>
                  <a:lnTo>
                    <a:pt x="5036" y="14984"/>
                  </a:lnTo>
                  <a:lnTo>
                    <a:pt x="0" y="14984"/>
                  </a:lnTo>
                  <a:lnTo>
                    <a:pt x="0" y="12900"/>
                  </a:lnTo>
                  <a:close/>
                </a:path>
                <a:path w="21600" h="21600" extrusionOk="0">
                  <a:moveTo>
                    <a:pt x="7714" y="19681"/>
                  </a:moveTo>
                  <a:lnTo>
                    <a:pt x="8675" y="19681"/>
                  </a:lnTo>
                  <a:lnTo>
                    <a:pt x="12168" y="12669"/>
                  </a:lnTo>
                  <a:lnTo>
                    <a:pt x="13245" y="13397"/>
                  </a:lnTo>
                  <a:lnTo>
                    <a:pt x="9170" y="21600"/>
                  </a:lnTo>
                  <a:lnTo>
                    <a:pt x="7423" y="21600"/>
                  </a:lnTo>
                  <a:lnTo>
                    <a:pt x="1456" y="14984"/>
                  </a:lnTo>
                  <a:lnTo>
                    <a:pt x="3348" y="14984"/>
                  </a:lnTo>
                  <a:lnTo>
                    <a:pt x="7714" y="1968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a-IR">
                <a:cs typeface="B Lotus" pitchFamily="2" charset="-78"/>
              </a:endParaRPr>
            </a:p>
          </p:txBody>
        </p:sp>
      </p:grp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72647" y="344104"/>
            <a:ext cx="11334751" cy="584775"/>
          </a:xfrm>
          <a:prstGeom prst="rect">
            <a:avLst/>
          </a:prstGeom>
          <a:solidFill>
            <a:srgbClr val="CC00CC"/>
          </a:solidFill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3200" b="1" dirty="0" smtClean="0">
                <a:cs typeface="B Lotus" pitchFamily="2" charset="-78"/>
              </a:rPr>
              <a:t>آشنایی بانمونه نظم معاصر و شخصیّت مذهبی </a:t>
            </a:r>
            <a:r>
              <a:rPr lang="fa-IR" sz="2800" b="1" dirty="0" smtClean="0">
                <a:solidFill>
                  <a:srgbClr val="FFFF00"/>
                </a:solidFill>
                <a:cs typeface="B Lotus" pitchFamily="2" charset="-78"/>
              </a:rPr>
              <a:t>« شهید فهمیده »</a:t>
            </a:r>
            <a:endParaRPr lang="en-US" sz="2800" b="1" dirty="0">
              <a:solidFill>
                <a:srgbClr val="FFFF00"/>
              </a:solidFill>
              <a:cs typeface="B Lotus" pitchFamily="2" charset="-78"/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6211" y="2571745"/>
            <a:ext cx="11279716" cy="620255"/>
            <a:chOff x="357128" y="2084807"/>
            <a:chExt cx="8460030" cy="619197"/>
          </a:xfrm>
        </p:grpSpPr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357128" y="2181676"/>
              <a:ext cx="7929790" cy="522328"/>
            </a:xfrm>
            <a:prstGeom prst="rect">
              <a:avLst/>
            </a:prstGeom>
            <a:ln/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  <a:defRPr/>
              </a:pPr>
              <a:r>
                <a:rPr lang="fa-IR" sz="2800" b="1" dirty="0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cs typeface="B Lotus" pitchFamily="2" charset="-78"/>
                </a:rPr>
                <a:t>خوانش متن با لحن مناسب</a:t>
              </a:r>
              <a:endParaRPr lang="en-US" sz="25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B Lotus" pitchFamily="2" charset="-78"/>
              </a:endParaRPr>
            </a:p>
          </p:txBody>
        </p:sp>
        <p:sp>
          <p:nvSpPr>
            <p:cNvPr id="26" name="desklamp"/>
            <p:cNvSpPr>
              <a:spLocks noEditPoints="1" noChangeArrowheads="1"/>
            </p:cNvSpPr>
            <p:nvPr/>
          </p:nvSpPr>
          <p:spPr bwMode="auto">
            <a:xfrm>
              <a:off x="8438221" y="2084807"/>
              <a:ext cx="378937" cy="38624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86 w 21600"/>
                <a:gd name="T13" fmla="*/ 22426 h 21600"/>
                <a:gd name="T14" fmla="*/ 19435 w 21600"/>
                <a:gd name="T15" fmla="*/ 27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1178" y="11842"/>
                  </a:moveTo>
                  <a:lnTo>
                    <a:pt x="11644" y="12206"/>
                  </a:lnTo>
                  <a:lnTo>
                    <a:pt x="12168" y="12702"/>
                  </a:lnTo>
                  <a:lnTo>
                    <a:pt x="12605" y="13000"/>
                  </a:lnTo>
                  <a:lnTo>
                    <a:pt x="13129" y="13330"/>
                  </a:lnTo>
                  <a:lnTo>
                    <a:pt x="13682" y="13529"/>
                  </a:lnTo>
                  <a:lnTo>
                    <a:pt x="14264" y="13694"/>
                  </a:lnTo>
                  <a:lnTo>
                    <a:pt x="14905" y="13794"/>
                  </a:lnTo>
                  <a:lnTo>
                    <a:pt x="15545" y="13794"/>
                  </a:lnTo>
                  <a:lnTo>
                    <a:pt x="16127" y="13794"/>
                  </a:lnTo>
                  <a:lnTo>
                    <a:pt x="16680" y="13694"/>
                  </a:lnTo>
                  <a:lnTo>
                    <a:pt x="17233" y="13529"/>
                  </a:lnTo>
                  <a:lnTo>
                    <a:pt x="17816" y="13330"/>
                  </a:lnTo>
                  <a:lnTo>
                    <a:pt x="18427" y="13033"/>
                  </a:lnTo>
                  <a:lnTo>
                    <a:pt x="18893" y="12702"/>
                  </a:lnTo>
                  <a:lnTo>
                    <a:pt x="19300" y="12305"/>
                  </a:lnTo>
                  <a:lnTo>
                    <a:pt x="19766" y="11842"/>
                  </a:lnTo>
                  <a:lnTo>
                    <a:pt x="20203" y="11379"/>
                  </a:lnTo>
                  <a:lnTo>
                    <a:pt x="20523" y="10817"/>
                  </a:lnTo>
                  <a:lnTo>
                    <a:pt x="20843" y="10287"/>
                  </a:lnTo>
                  <a:lnTo>
                    <a:pt x="21076" y="9626"/>
                  </a:lnTo>
                  <a:lnTo>
                    <a:pt x="21338" y="8997"/>
                  </a:lnTo>
                  <a:lnTo>
                    <a:pt x="21513" y="8336"/>
                  </a:lnTo>
                  <a:lnTo>
                    <a:pt x="21600" y="7608"/>
                  </a:lnTo>
                  <a:lnTo>
                    <a:pt x="21600" y="6913"/>
                  </a:lnTo>
                  <a:lnTo>
                    <a:pt x="21600" y="6219"/>
                  </a:lnTo>
                  <a:lnTo>
                    <a:pt x="21513" y="5590"/>
                  </a:lnTo>
                  <a:lnTo>
                    <a:pt x="21338" y="4896"/>
                  </a:lnTo>
                  <a:lnTo>
                    <a:pt x="21163" y="4300"/>
                  </a:lnTo>
                  <a:lnTo>
                    <a:pt x="20901" y="3705"/>
                  </a:lnTo>
                  <a:lnTo>
                    <a:pt x="20610" y="3175"/>
                  </a:lnTo>
                  <a:lnTo>
                    <a:pt x="20290" y="2613"/>
                  </a:lnTo>
                  <a:lnTo>
                    <a:pt x="19882" y="2117"/>
                  </a:lnTo>
                  <a:lnTo>
                    <a:pt x="19475" y="1687"/>
                  </a:lnTo>
                  <a:lnTo>
                    <a:pt x="18980" y="1224"/>
                  </a:lnTo>
                  <a:lnTo>
                    <a:pt x="18514" y="860"/>
                  </a:lnTo>
                  <a:lnTo>
                    <a:pt x="17903" y="595"/>
                  </a:lnTo>
                  <a:lnTo>
                    <a:pt x="17350" y="298"/>
                  </a:lnTo>
                  <a:lnTo>
                    <a:pt x="16768" y="99"/>
                  </a:lnTo>
                  <a:lnTo>
                    <a:pt x="16127" y="0"/>
                  </a:lnTo>
                  <a:lnTo>
                    <a:pt x="15545" y="0"/>
                  </a:lnTo>
                  <a:lnTo>
                    <a:pt x="14905" y="0"/>
                  </a:lnTo>
                  <a:lnTo>
                    <a:pt x="14264" y="99"/>
                  </a:lnTo>
                  <a:lnTo>
                    <a:pt x="13682" y="298"/>
                  </a:lnTo>
                  <a:lnTo>
                    <a:pt x="13129" y="496"/>
                  </a:lnTo>
                  <a:lnTo>
                    <a:pt x="12547" y="761"/>
                  </a:lnTo>
                  <a:lnTo>
                    <a:pt x="12081" y="1058"/>
                  </a:lnTo>
                  <a:lnTo>
                    <a:pt x="11586" y="1489"/>
                  </a:lnTo>
                  <a:lnTo>
                    <a:pt x="11178" y="1985"/>
                  </a:lnTo>
                  <a:lnTo>
                    <a:pt x="10800" y="2481"/>
                  </a:lnTo>
                  <a:lnTo>
                    <a:pt x="10480" y="2944"/>
                  </a:lnTo>
                  <a:lnTo>
                    <a:pt x="10130" y="3572"/>
                  </a:lnTo>
                  <a:lnTo>
                    <a:pt x="9868" y="4201"/>
                  </a:lnTo>
                  <a:lnTo>
                    <a:pt x="9723" y="4829"/>
                  </a:lnTo>
                  <a:lnTo>
                    <a:pt x="9548" y="5491"/>
                  </a:lnTo>
                  <a:lnTo>
                    <a:pt x="9461" y="6219"/>
                  </a:lnTo>
                  <a:lnTo>
                    <a:pt x="9461" y="6913"/>
                  </a:lnTo>
                  <a:lnTo>
                    <a:pt x="9461" y="7608"/>
                  </a:lnTo>
                  <a:lnTo>
                    <a:pt x="9548" y="8336"/>
                  </a:lnTo>
                  <a:lnTo>
                    <a:pt x="9723" y="8997"/>
                  </a:lnTo>
                  <a:lnTo>
                    <a:pt x="9868" y="9626"/>
                  </a:lnTo>
                  <a:lnTo>
                    <a:pt x="10130" y="10254"/>
                  </a:lnTo>
                  <a:lnTo>
                    <a:pt x="10422" y="10717"/>
                  </a:lnTo>
                  <a:lnTo>
                    <a:pt x="10858" y="11313"/>
                  </a:lnTo>
                  <a:lnTo>
                    <a:pt x="11178" y="11842"/>
                  </a:lnTo>
                  <a:close/>
                </a:path>
                <a:path w="21600" h="21600" extrusionOk="0">
                  <a:moveTo>
                    <a:pt x="15545" y="10420"/>
                  </a:moveTo>
                  <a:lnTo>
                    <a:pt x="16127" y="10387"/>
                  </a:lnTo>
                  <a:lnTo>
                    <a:pt x="16680" y="10188"/>
                  </a:lnTo>
                  <a:lnTo>
                    <a:pt x="17292" y="9824"/>
                  </a:lnTo>
                  <a:lnTo>
                    <a:pt x="17757" y="9427"/>
                  </a:lnTo>
                  <a:lnTo>
                    <a:pt x="18078" y="8898"/>
                  </a:lnTo>
                  <a:lnTo>
                    <a:pt x="18427" y="8236"/>
                  </a:lnTo>
                  <a:lnTo>
                    <a:pt x="18602" y="7608"/>
                  </a:lnTo>
                  <a:lnTo>
                    <a:pt x="18631" y="6913"/>
                  </a:lnTo>
                  <a:lnTo>
                    <a:pt x="18602" y="6219"/>
                  </a:lnTo>
                  <a:lnTo>
                    <a:pt x="18427" y="5590"/>
                  </a:lnTo>
                  <a:lnTo>
                    <a:pt x="18078" y="4896"/>
                  </a:lnTo>
                  <a:lnTo>
                    <a:pt x="17670" y="4366"/>
                  </a:lnTo>
                  <a:lnTo>
                    <a:pt x="17292" y="4002"/>
                  </a:lnTo>
                  <a:lnTo>
                    <a:pt x="16680" y="3606"/>
                  </a:lnTo>
                  <a:lnTo>
                    <a:pt x="16127" y="3407"/>
                  </a:lnTo>
                  <a:lnTo>
                    <a:pt x="15545" y="3374"/>
                  </a:lnTo>
                  <a:lnTo>
                    <a:pt x="14905" y="3407"/>
                  </a:lnTo>
                  <a:lnTo>
                    <a:pt x="14351" y="3606"/>
                  </a:lnTo>
                  <a:lnTo>
                    <a:pt x="13769" y="4002"/>
                  </a:lnTo>
                  <a:lnTo>
                    <a:pt x="13304" y="4366"/>
                  </a:lnTo>
                  <a:lnTo>
                    <a:pt x="12954" y="4896"/>
                  </a:lnTo>
                  <a:lnTo>
                    <a:pt x="12634" y="5590"/>
                  </a:lnTo>
                  <a:lnTo>
                    <a:pt x="12459" y="6219"/>
                  </a:lnTo>
                  <a:lnTo>
                    <a:pt x="12430" y="6913"/>
                  </a:lnTo>
                  <a:lnTo>
                    <a:pt x="12459" y="7608"/>
                  </a:lnTo>
                  <a:lnTo>
                    <a:pt x="12634" y="8236"/>
                  </a:lnTo>
                  <a:lnTo>
                    <a:pt x="12954" y="8898"/>
                  </a:lnTo>
                  <a:lnTo>
                    <a:pt x="13304" y="9328"/>
                  </a:lnTo>
                  <a:lnTo>
                    <a:pt x="13769" y="9824"/>
                  </a:lnTo>
                  <a:lnTo>
                    <a:pt x="14351" y="10188"/>
                  </a:lnTo>
                  <a:lnTo>
                    <a:pt x="14905" y="10387"/>
                  </a:lnTo>
                  <a:lnTo>
                    <a:pt x="15545" y="10420"/>
                  </a:lnTo>
                  <a:close/>
                </a:path>
                <a:path w="21600" h="21600" extrusionOk="0">
                  <a:moveTo>
                    <a:pt x="15545" y="8633"/>
                  </a:moveTo>
                  <a:lnTo>
                    <a:pt x="15836" y="8600"/>
                  </a:lnTo>
                  <a:lnTo>
                    <a:pt x="16098" y="8501"/>
                  </a:lnTo>
                  <a:lnTo>
                    <a:pt x="16389" y="8303"/>
                  </a:lnTo>
                  <a:lnTo>
                    <a:pt x="16622" y="8137"/>
                  </a:lnTo>
                  <a:lnTo>
                    <a:pt x="16768" y="7873"/>
                  </a:lnTo>
                  <a:lnTo>
                    <a:pt x="16942" y="7542"/>
                  </a:lnTo>
                  <a:lnTo>
                    <a:pt x="17001" y="7244"/>
                  </a:lnTo>
                  <a:lnTo>
                    <a:pt x="17030" y="6913"/>
                  </a:lnTo>
                  <a:lnTo>
                    <a:pt x="17001" y="6549"/>
                  </a:lnTo>
                  <a:lnTo>
                    <a:pt x="16942" y="6252"/>
                  </a:lnTo>
                  <a:lnTo>
                    <a:pt x="16768" y="5921"/>
                  </a:lnTo>
                  <a:lnTo>
                    <a:pt x="16564" y="5689"/>
                  </a:lnTo>
                  <a:lnTo>
                    <a:pt x="16389" y="5491"/>
                  </a:lnTo>
                  <a:lnTo>
                    <a:pt x="16098" y="5292"/>
                  </a:lnTo>
                  <a:lnTo>
                    <a:pt x="15836" y="5226"/>
                  </a:lnTo>
                  <a:lnTo>
                    <a:pt x="15545" y="5193"/>
                  </a:lnTo>
                  <a:lnTo>
                    <a:pt x="15225" y="5226"/>
                  </a:lnTo>
                  <a:lnTo>
                    <a:pt x="14963" y="5292"/>
                  </a:lnTo>
                  <a:lnTo>
                    <a:pt x="14672" y="5491"/>
                  </a:lnTo>
                  <a:lnTo>
                    <a:pt x="14439" y="5689"/>
                  </a:lnTo>
                  <a:lnTo>
                    <a:pt x="14293" y="5921"/>
                  </a:lnTo>
                  <a:lnTo>
                    <a:pt x="14119" y="6252"/>
                  </a:lnTo>
                  <a:lnTo>
                    <a:pt x="14031" y="6549"/>
                  </a:lnTo>
                  <a:lnTo>
                    <a:pt x="14002" y="6913"/>
                  </a:lnTo>
                  <a:lnTo>
                    <a:pt x="14031" y="7244"/>
                  </a:lnTo>
                  <a:lnTo>
                    <a:pt x="14119" y="7542"/>
                  </a:lnTo>
                  <a:lnTo>
                    <a:pt x="14293" y="7873"/>
                  </a:lnTo>
                  <a:lnTo>
                    <a:pt x="14439" y="8071"/>
                  </a:lnTo>
                  <a:lnTo>
                    <a:pt x="14672" y="8303"/>
                  </a:lnTo>
                  <a:lnTo>
                    <a:pt x="14963" y="8501"/>
                  </a:lnTo>
                  <a:lnTo>
                    <a:pt x="15225" y="8600"/>
                  </a:lnTo>
                  <a:lnTo>
                    <a:pt x="15545" y="8633"/>
                  </a:lnTo>
                  <a:close/>
                </a:path>
                <a:path w="21600" h="21600" extrusionOk="0">
                  <a:moveTo>
                    <a:pt x="0" y="12900"/>
                  </a:moveTo>
                  <a:lnTo>
                    <a:pt x="5036" y="12900"/>
                  </a:lnTo>
                  <a:lnTo>
                    <a:pt x="5036" y="14984"/>
                  </a:lnTo>
                  <a:lnTo>
                    <a:pt x="0" y="14984"/>
                  </a:lnTo>
                  <a:lnTo>
                    <a:pt x="0" y="12900"/>
                  </a:lnTo>
                  <a:close/>
                </a:path>
                <a:path w="21600" h="21600" extrusionOk="0">
                  <a:moveTo>
                    <a:pt x="7714" y="19681"/>
                  </a:moveTo>
                  <a:lnTo>
                    <a:pt x="8675" y="19681"/>
                  </a:lnTo>
                  <a:lnTo>
                    <a:pt x="12168" y="12669"/>
                  </a:lnTo>
                  <a:lnTo>
                    <a:pt x="13245" y="13397"/>
                  </a:lnTo>
                  <a:lnTo>
                    <a:pt x="9170" y="21600"/>
                  </a:lnTo>
                  <a:lnTo>
                    <a:pt x="7423" y="21600"/>
                  </a:lnTo>
                  <a:lnTo>
                    <a:pt x="1456" y="14984"/>
                  </a:lnTo>
                  <a:lnTo>
                    <a:pt x="3348" y="14984"/>
                  </a:lnTo>
                  <a:lnTo>
                    <a:pt x="7714" y="1968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a-IR">
                <a:cs typeface="B Lotus" pitchFamily="2" charset="-78"/>
              </a:endParaRP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76211" y="3184206"/>
            <a:ext cx="11279716" cy="620254"/>
            <a:chOff x="357128" y="2084807"/>
            <a:chExt cx="8460030" cy="619196"/>
          </a:xfrm>
        </p:grpSpPr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357128" y="2181676"/>
              <a:ext cx="7929790" cy="522327"/>
            </a:xfrm>
            <a:prstGeom prst="rect">
              <a:avLst/>
            </a:prstGeom>
            <a:ln/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  <a:defRPr/>
              </a:pPr>
              <a:r>
                <a:rPr lang="fa-IR" sz="2800" b="1" dirty="0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cs typeface="B Lotus" pitchFamily="2" charset="-78"/>
                </a:rPr>
                <a:t>آشنایی با نمونه ای از ادبیات دفاع مقدس</a:t>
              </a:r>
              <a:endParaRPr lang="en-US" sz="28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B Lotus" pitchFamily="2" charset="-78"/>
              </a:endParaRPr>
            </a:p>
          </p:txBody>
        </p:sp>
        <p:sp>
          <p:nvSpPr>
            <p:cNvPr id="29" name="desklamp"/>
            <p:cNvSpPr>
              <a:spLocks noEditPoints="1" noChangeArrowheads="1"/>
            </p:cNvSpPr>
            <p:nvPr/>
          </p:nvSpPr>
          <p:spPr bwMode="auto">
            <a:xfrm>
              <a:off x="8438221" y="2084807"/>
              <a:ext cx="378937" cy="38624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86 w 21600"/>
                <a:gd name="T13" fmla="*/ 22426 h 21600"/>
                <a:gd name="T14" fmla="*/ 19435 w 21600"/>
                <a:gd name="T15" fmla="*/ 27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1178" y="11842"/>
                  </a:moveTo>
                  <a:lnTo>
                    <a:pt x="11644" y="12206"/>
                  </a:lnTo>
                  <a:lnTo>
                    <a:pt x="12168" y="12702"/>
                  </a:lnTo>
                  <a:lnTo>
                    <a:pt x="12605" y="13000"/>
                  </a:lnTo>
                  <a:lnTo>
                    <a:pt x="13129" y="13330"/>
                  </a:lnTo>
                  <a:lnTo>
                    <a:pt x="13682" y="13529"/>
                  </a:lnTo>
                  <a:lnTo>
                    <a:pt x="14264" y="13694"/>
                  </a:lnTo>
                  <a:lnTo>
                    <a:pt x="14905" y="13794"/>
                  </a:lnTo>
                  <a:lnTo>
                    <a:pt x="15545" y="13794"/>
                  </a:lnTo>
                  <a:lnTo>
                    <a:pt x="16127" y="13794"/>
                  </a:lnTo>
                  <a:lnTo>
                    <a:pt x="16680" y="13694"/>
                  </a:lnTo>
                  <a:lnTo>
                    <a:pt x="17233" y="13529"/>
                  </a:lnTo>
                  <a:lnTo>
                    <a:pt x="17816" y="13330"/>
                  </a:lnTo>
                  <a:lnTo>
                    <a:pt x="18427" y="13033"/>
                  </a:lnTo>
                  <a:lnTo>
                    <a:pt x="18893" y="12702"/>
                  </a:lnTo>
                  <a:lnTo>
                    <a:pt x="19300" y="12305"/>
                  </a:lnTo>
                  <a:lnTo>
                    <a:pt x="19766" y="11842"/>
                  </a:lnTo>
                  <a:lnTo>
                    <a:pt x="20203" y="11379"/>
                  </a:lnTo>
                  <a:lnTo>
                    <a:pt x="20523" y="10817"/>
                  </a:lnTo>
                  <a:lnTo>
                    <a:pt x="20843" y="10287"/>
                  </a:lnTo>
                  <a:lnTo>
                    <a:pt x="21076" y="9626"/>
                  </a:lnTo>
                  <a:lnTo>
                    <a:pt x="21338" y="8997"/>
                  </a:lnTo>
                  <a:lnTo>
                    <a:pt x="21513" y="8336"/>
                  </a:lnTo>
                  <a:lnTo>
                    <a:pt x="21600" y="7608"/>
                  </a:lnTo>
                  <a:lnTo>
                    <a:pt x="21600" y="6913"/>
                  </a:lnTo>
                  <a:lnTo>
                    <a:pt x="21600" y="6219"/>
                  </a:lnTo>
                  <a:lnTo>
                    <a:pt x="21513" y="5590"/>
                  </a:lnTo>
                  <a:lnTo>
                    <a:pt x="21338" y="4896"/>
                  </a:lnTo>
                  <a:lnTo>
                    <a:pt x="21163" y="4300"/>
                  </a:lnTo>
                  <a:lnTo>
                    <a:pt x="20901" y="3705"/>
                  </a:lnTo>
                  <a:lnTo>
                    <a:pt x="20610" y="3175"/>
                  </a:lnTo>
                  <a:lnTo>
                    <a:pt x="20290" y="2613"/>
                  </a:lnTo>
                  <a:lnTo>
                    <a:pt x="19882" y="2117"/>
                  </a:lnTo>
                  <a:lnTo>
                    <a:pt x="19475" y="1687"/>
                  </a:lnTo>
                  <a:lnTo>
                    <a:pt x="18980" y="1224"/>
                  </a:lnTo>
                  <a:lnTo>
                    <a:pt x="18514" y="860"/>
                  </a:lnTo>
                  <a:lnTo>
                    <a:pt x="17903" y="595"/>
                  </a:lnTo>
                  <a:lnTo>
                    <a:pt x="17350" y="298"/>
                  </a:lnTo>
                  <a:lnTo>
                    <a:pt x="16768" y="99"/>
                  </a:lnTo>
                  <a:lnTo>
                    <a:pt x="16127" y="0"/>
                  </a:lnTo>
                  <a:lnTo>
                    <a:pt x="15545" y="0"/>
                  </a:lnTo>
                  <a:lnTo>
                    <a:pt x="14905" y="0"/>
                  </a:lnTo>
                  <a:lnTo>
                    <a:pt x="14264" y="99"/>
                  </a:lnTo>
                  <a:lnTo>
                    <a:pt x="13682" y="298"/>
                  </a:lnTo>
                  <a:lnTo>
                    <a:pt x="13129" y="496"/>
                  </a:lnTo>
                  <a:lnTo>
                    <a:pt x="12547" y="761"/>
                  </a:lnTo>
                  <a:lnTo>
                    <a:pt x="12081" y="1058"/>
                  </a:lnTo>
                  <a:lnTo>
                    <a:pt x="11586" y="1489"/>
                  </a:lnTo>
                  <a:lnTo>
                    <a:pt x="11178" y="1985"/>
                  </a:lnTo>
                  <a:lnTo>
                    <a:pt x="10800" y="2481"/>
                  </a:lnTo>
                  <a:lnTo>
                    <a:pt x="10480" y="2944"/>
                  </a:lnTo>
                  <a:lnTo>
                    <a:pt x="10130" y="3572"/>
                  </a:lnTo>
                  <a:lnTo>
                    <a:pt x="9868" y="4201"/>
                  </a:lnTo>
                  <a:lnTo>
                    <a:pt x="9723" y="4829"/>
                  </a:lnTo>
                  <a:lnTo>
                    <a:pt x="9548" y="5491"/>
                  </a:lnTo>
                  <a:lnTo>
                    <a:pt x="9461" y="6219"/>
                  </a:lnTo>
                  <a:lnTo>
                    <a:pt x="9461" y="6913"/>
                  </a:lnTo>
                  <a:lnTo>
                    <a:pt x="9461" y="7608"/>
                  </a:lnTo>
                  <a:lnTo>
                    <a:pt x="9548" y="8336"/>
                  </a:lnTo>
                  <a:lnTo>
                    <a:pt x="9723" y="8997"/>
                  </a:lnTo>
                  <a:lnTo>
                    <a:pt x="9868" y="9626"/>
                  </a:lnTo>
                  <a:lnTo>
                    <a:pt x="10130" y="10254"/>
                  </a:lnTo>
                  <a:lnTo>
                    <a:pt x="10422" y="10717"/>
                  </a:lnTo>
                  <a:lnTo>
                    <a:pt x="10858" y="11313"/>
                  </a:lnTo>
                  <a:lnTo>
                    <a:pt x="11178" y="11842"/>
                  </a:lnTo>
                  <a:close/>
                </a:path>
                <a:path w="21600" h="21600" extrusionOk="0">
                  <a:moveTo>
                    <a:pt x="15545" y="10420"/>
                  </a:moveTo>
                  <a:lnTo>
                    <a:pt x="16127" y="10387"/>
                  </a:lnTo>
                  <a:lnTo>
                    <a:pt x="16680" y="10188"/>
                  </a:lnTo>
                  <a:lnTo>
                    <a:pt x="17292" y="9824"/>
                  </a:lnTo>
                  <a:lnTo>
                    <a:pt x="17757" y="9427"/>
                  </a:lnTo>
                  <a:lnTo>
                    <a:pt x="18078" y="8898"/>
                  </a:lnTo>
                  <a:lnTo>
                    <a:pt x="18427" y="8236"/>
                  </a:lnTo>
                  <a:lnTo>
                    <a:pt x="18602" y="7608"/>
                  </a:lnTo>
                  <a:lnTo>
                    <a:pt x="18631" y="6913"/>
                  </a:lnTo>
                  <a:lnTo>
                    <a:pt x="18602" y="6219"/>
                  </a:lnTo>
                  <a:lnTo>
                    <a:pt x="18427" y="5590"/>
                  </a:lnTo>
                  <a:lnTo>
                    <a:pt x="18078" y="4896"/>
                  </a:lnTo>
                  <a:lnTo>
                    <a:pt x="17670" y="4366"/>
                  </a:lnTo>
                  <a:lnTo>
                    <a:pt x="17292" y="4002"/>
                  </a:lnTo>
                  <a:lnTo>
                    <a:pt x="16680" y="3606"/>
                  </a:lnTo>
                  <a:lnTo>
                    <a:pt x="16127" y="3407"/>
                  </a:lnTo>
                  <a:lnTo>
                    <a:pt x="15545" y="3374"/>
                  </a:lnTo>
                  <a:lnTo>
                    <a:pt x="14905" y="3407"/>
                  </a:lnTo>
                  <a:lnTo>
                    <a:pt x="14351" y="3606"/>
                  </a:lnTo>
                  <a:lnTo>
                    <a:pt x="13769" y="4002"/>
                  </a:lnTo>
                  <a:lnTo>
                    <a:pt x="13304" y="4366"/>
                  </a:lnTo>
                  <a:lnTo>
                    <a:pt x="12954" y="4896"/>
                  </a:lnTo>
                  <a:lnTo>
                    <a:pt x="12634" y="5590"/>
                  </a:lnTo>
                  <a:lnTo>
                    <a:pt x="12459" y="6219"/>
                  </a:lnTo>
                  <a:lnTo>
                    <a:pt x="12430" y="6913"/>
                  </a:lnTo>
                  <a:lnTo>
                    <a:pt x="12459" y="7608"/>
                  </a:lnTo>
                  <a:lnTo>
                    <a:pt x="12634" y="8236"/>
                  </a:lnTo>
                  <a:lnTo>
                    <a:pt x="12954" y="8898"/>
                  </a:lnTo>
                  <a:lnTo>
                    <a:pt x="13304" y="9328"/>
                  </a:lnTo>
                  <a:lnTo>
                    <a:pt x="13769" y="9824"/>
                  </a:lnTo>
                  <a:lnTo>
                    <a:pt x="14351" y="10188"/>
                  </a:lnTo>
                  <a:lnTo>
                    <a:pt x="14905" y="10387"/>
                  </a:lnTo>
                  <a:lnTo>
                    <a:pt x="15545" y="10420"/>
                  </a:lnTo>
                  <a:close/>
                </a:path>
                <a:path w="21600" h="21600" extrusionOk="0">
                  <a:moveTo>
                    <a:pt x="15545" y="8633"/>
                  </a:moveTo>
                  <a:lnTo>
                    <a:pt x="15836" y="8600"/>
                  </a:lnTo>
                  <a:lnTo>
                    <a:pt x="16098" y="8501"/>
                  </a:lnTo>
                  <a:lnTo>
                    <a:pt x="16389" y="8303"/>
                  </a:lnTo>
                  <a:lnTo>
                    <a:pt x="16622" y="8137"/>
                  </a:lnTo>
                  <a:lnTo>
                    <a:pt x="16768" y="7873"/>
                  </a:lnTo>
                  <a:lnTo>
                    <a:pt x="16942" y="7542"/>
                  </a:lnTo>
                  <a:lnTo>
                    <a:pt x="17001" y="7244"/>
                  </a:lnTo>
                  <a:lnTo>
                    <a:pt x="17030" y="6913"/>
                  </a:lnTo>
                  <a:lnTo>
                    <a:pt x="17001" y="6549"/>
                  </a:lnTo>
                  <a:lnTo>
                    <a:pt x="16942" y="6252"/>
                  </a:lnTo>
                  <a:lnTo>
                    <a:pt x="16768" y="5921"/>
                  </a:lnTo>
                  <a:lnTo>
                    <a:pt x="16564" y="5689"/>
                  </a:lnTo>
                  <a:lnTo>
                    <a:pt x="16389" y="5491"/>
                  </a:lnTo>
                  <a:lnTo>
                    <a:pt x="16098" y="5292"/>
                  </a:lnTo>
                  <a:lnTo>
                    <a:pt x="15836" y="5226"/>
                  </a:lnTo>
                  <a:lnTo>
                    <a:pt x="15545" y="5193"/>
                  </a:lnTo>
                  <a:lnTo>
                    <a:pt x="15225" y="5226"/>
                  </a:lnTo>
                  <a:lnTo>
                    <a:pt x="14963" y="5292"/>
                  </a:lnTo>
                  <a:lnTo>
                    <a:pt x="14672" y="5491"/>
                  </a:lnTo>
                  <a:lnTo>
                    <a:pt x="14439" y="5689"/>
                  </a:lnTo>
                  <a:lnTo>
                    <a:pt x="14293" y="5921"/>
                  </a:lnTo>
                  <a:lnTo>
                    <a:pt x="14119" y="6252"/>
                  </a:lnTo>
                  <a:lnTo>
                    <a:pt x="14031" y="6549"/>
                  </a:lnTo>
                  <a:lnTo>
                    <a:pt x="14002" y="6913"/>
                  </a:lnTo>
                  <a:lnTo>
                    <a:pt x="14031" y="7244"/>
                  </a:lnTo>
                  <a:lnTo>
                    <a:pt x="14119" y="7542"/>
                  </a:lnTo>
                  <a:lnTo>
                    <a:pt x="14293" y="7873"/>
                  </a:lnTo>
                  <a:lnTo>
                    <a:pt x="14439" y="8071"/>
                  </a:lnTo>
                  <a:lnTo>
                    <a:pt x="14672" y="8303"/>
                  </a:lnTo>
                  <a:lnTo>
                    <a:pt x="14963" y="8501"/>
                  </a:lnTo>
                  <a:lnTo>
                    <a:pt x="15225" y="8600"/>
                  </a:lnTo>
                  <a:lnTo>
                    <a:pt x="15545" y="8633"/>
                  </a:lnTo>
                  <a:close/>
                </a:path>
                <a:path w="21600" h="21600" extrusionOk="0">
                  <a:moveTo>
                    <a:pt x="0" y="12900"/>
                  </a:moveTo>
                  <a:lnTo>
                    <a:pt x="5036" y="12900"/>
                  </a:lnTo>
                  <a:lnTo>
                    <a:pt x="5036" y="14984"/>
                  </a:lnTo>
                  <a:lnTo>
                    <a:pt x="0" y="14984"/>
                  </a:lnTo>
                  <a:lnTo>
                    <a:pt x="0" y="12900"/>
                  </a:lnTo>
                  <a:close/>
                </a:path>
                <a:path w="21600" h="21600" extrusionOk="0">
                  <a:moveTo>
                    <a:pt x="7714" y="19681"/>
                  </a:moveTo>
                  <a:lnTo>
                    <a:pt x="8675" y="19681"/>
                  </a:lnTo>
                  <a:lnTo>
                    <a:pt x="12168" y="12669"/>
                  </a:lnTo>
                  <a:lnTo>
                    <a:pt x="13245" y="13397"/>
                  </a:lnTo>
                  <a:lnTo>
                    <a:pt x="9170" y="21600"/>
                  </a:lnTo>
                  <a:lnTo>
                    <a:pt x="7423" y="21600"/>
                  </a:lnTo>
                  <a:lnTo>
                    <a:pt x="1456" y="14984"/>
                  </a:lnTo>
                  <a:lnTo>
                    <a:pt x="3348" y="14984"/>
                  </a:lnTo>
                  <a:lnTo>
                    <a:pt x="7714" y="1968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a-IR">
                <a:cs typeface="B Lotus" pitchFamily="2" charset="-78"/>
              </a:endParaRP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476211" y="3786190"/>
            <a:ext cx="11279716" cy="620254"/>
            <a:chOff x="357128" y="2084807"/>
            <a:chExt cx="8460030" cy="619196"/>
          </a:xfrm>
        </p:grpSpPr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357128" y="2181676"/>
              <a:ext cx="7929790" cy="522327"/>
            </a:xfrm>
            <a:prstGeom prst="rect">
              <a:avLst/>
            </a:prstGeom>
            <a:ln/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  <a:defRPr/>
              </a:pPr>
              <a:r>
                <a:rPr lang="fa-IR" sz="2800" b="1" dirty="0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cs typeface="B Lotus" pitchFamily="2" charset="-78"/>
                </a:rPr>
                <a:t>آشنایی با آرایه ادبی تلمیح</a:t>
              </a:r>
              <a:endParaRPr lang="en-US" sz="28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B Lotus" pitchFamily="2" charset="-78"/>
              </a:endParaRPr>
            </a:p>
          </p:txBody>
        </p:sp>
        <p:sp>
          <p:nvSpPr>
            <p:cNvPr id="32" name="desklamp"/>
            <p:cNvSpPr>
              <a:spLocks noEditPoints="1" noChangeArrowheads="1"/>
            </p:cNvSpPr>
            <p:nvPr/>
          </p:nvSpPr>
          <p:spPr bwMode="auto">
            <a:xfrm>
              <a:off x="8438221" y="2084807"/>
              <a:ext cx="378937" cy="38624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86 w 21600"/>
                <a:gd name="T13" fmla="*/ 22426 h 21600"/>
                <a:gd name="T14" fmla="*/ 19435 w 21600"/>
                <a:gd name="T15" fmla="*/ 27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1178" y="11842"/>
                  </a:moveTo>
                  <a:lnTo>
                    <a:pt x="11644" y="12206"/>
                  </a:lnTo>
                  <a:lnTo>
                    <a:pt x="12168" y="12702"/>
                  </a:lnTo>
                  <a:lnTo>
                    <a:pt x="12605" y="13000"/>
                  </a:lnTo>
                  <a:lnTo>
                    <a:pt x="13129" y="13330"/>
                  </a:lnTo>
                  <a:lnTo>
                    <a:pt x="13682" y="13529"/>
                  </a:lnTo>
                  <a:lnTo>
                    <a:pt x="14264" y="13694"/>
                  </a:lnTo>
                  <a:lnTo>
                    <a:pt x="14905" y="13794"/>
                  </a:lnTo>
                  <a:lnTo>
                    <a:pt x="15545" y="13794"/>
                  </a:lnTo>
                  <a:lnTo>
                    <a:pt x="16127" y="13794"/>
                  </a:lnTo>
                  <a:lnTo>
                    <a:pt x="16680" y="13694"/>
                  </a:lnTo>
                  <a:lnTo>
                    <a:pt x="17233" y="13529"/>
                  </a:lnTo>
                  <a:lnTo>
                    <a:pt x="17816" y="13330"/>
                  </a:lnTo>
                  <a:lnTo>
                    <a:pt x="18427" y="13033"/>
                  </a:lnTo>
                  <a:lnTo>
                    <a:pt x="18893" y="12702"/>
                  </a:lnTo>
                  <a:lnTo>
                    <a:pt x="19300" y="12305"/>
                  </a:lnTo>
                  <a:lnTo>
                    <a:pt x="19766" y="11842"/>
                  </a:lnTo>
                  <a:lnTo>
                    <a:pt x="20203" y="11379"/>
                  </a:lnTo>
                  <a:lnTo>
                    <a:pt x="20523" y="10817"/>
                  </a:lnTo>
                  <a:lnTo>
                    <a:pt x="20843" y="10287"/>
                  </a:lnTo>
                  <a:lnTo>
                    <a:pt x="21076" y="9626"/>
                  </a:lnTo>
                  <a:lnTo>
                    <a:pt x="21338" y="8997"/>
                  </a:lnTo>
                  <a:lnTo>
                    <a:pt x="21513" y="8336"/>
                  </a:lnTo>
                  <a:lnTo>
                    <a:pt x="21600" y="7608"/>
                  </a:lnTo>
                  <a:lnTo>
                    <a:pt x="21600" y="6913"/>
                  </a:lnTo>
                  <a:lnTo>
                    <a:pt x="21600" y="6219"/>
                  </a:lnTo>
                  <a:lnTo>
                    <a:pt x="21513" y="5590"/>
                  </a:lnTo>
                  <a:lnTo>
                    <a:pt x="21338" y="4896"/>
                  </a:lnTo>
                  <a:lnTo>
                    <a:pt x="21163" y="4300"/>
                  </a:lnTo>
                  <a:lnTo>
                    <a:pt x="20901" y="3705"/>
                  </a:lnTo>
                  <a:lnTo>
                    <a:pt x="20610" y="3175"/>
                  </a:lnTo>
                  <a:lnTo>
                    <a:pt x="20290" y="2613"/>
                  </a:lnTo>
                  <a:lnTo>
                    <a:pt x="19882" y="2117"/>
                  </a:lnTo>
                  <a:lnTo>
                    <a:pt x="19475" y="1687"/>
                  </a:lnTo>
                  <a:lnTo>
                    <a:pt x="18980" y="1224"/>
                  </a:lnTo>
                  <a:lnTo>
                    <a:pt x="18514" y="860"/>
                  </a:lnTo>
                  <a:lnTo>
                    <a:pt x="17903" y="595"/>
                  </a:lnTo>
                  <a:lnTo>
                    <a:pt x="17350" y="298"/>
                  </a:lnTo>
                  <a:lnTo>
                    <a:pt x="16768" y="99"/>
                  </a:lnTo>
                  <a:lnTo>
                    <a:pt x="16127" y="0"/>
                  </a:lnTo>
                  <a:lnTo>
                    <a:pt x="15545" y="0"/>
                  </a:lnTo>
                  <a:lnTo>
                    <a:pt x="14905" y="0"/>
                  </a:lnTo>
                  <a:lnTo>
                    <a:pt x="14264" y="99"/>
                  </a:lnTo>
                  <a:lnTo>
                    <a:pt x="13682" y="298"/>
                  </a:lnTo>
                  <a:lnTo>
                    <a:pt x="13129" y="496"/>
                  </a:lnTo>
                  <a:lnTo>
                    <a:pt x="12547" y="761"/>
                  </a:lnTo>
                  <a:lnTo>
                    <a:pt x="12081" y="1058"/>
                  </a:lnTo>
                  <a:lnTo>
                    <a:pt x="11586" y="1489"/>
                  </a:lnTo>
                  <a:lnTo>
                    <a:pt x="11178" y="1985"/>
                  </a:lnTo>
                  <a:lnTo>
                    <a:pt x="10800" y="2481"/>
                  </a:lnTo>
                  <a:lnTo>
                    <a:pt x="10480" y="2944"/>
                  </a:lnTo>
                  <a:lnTo>
                    <a:pt x="10130" y="3572"/>
                  </a:lnTo>
                  <a:lnTo>
                    <a:pt x="9868" y="4201"/>
                  </a:lnTo>
                  <a:lnTo>
                    <a:pt x="9723" y="4829"/>
                  </a:lnTo>
                  <a:lnTo>
                    <a:pt x="9548" y="5491"/>
                  </a:lnTo>
                  <a:lnTo>
                    <a:pt x="9461" y="6219"/>
                  </a:lnTo>
                  <a:lnTo>
                    <a:pt x="9461" y="6913"/>
                  </a:lnTo>
                  <a:lnTo>
                    <a:pt x="9461" y="7608"/>
                  </a:lnTo>
                  <a:lnTo>
                    <a:pt x="9548" y="8336"/>
                  </a:lnTo>
                  <a:lnTo>
                    <a:pt x="9723" y="8997"/>
                  </a:lnTo>
                  <a:lnTo>
                    <a:pt x="9868" y="9626"/>
                  </a:lnTo>
                  <a:lnTo>
                    <a:pt x="10130" y="10254"/>
                  </a:lnTo>
                  <a:lnTo>
                    <a:pt x="10422" y="10717"/>
                  </a:lnTo>
                  <a:lnTo>
                    <a:pt x="10858" y="11313"/>
                  </a:lnTo>
                  <a:lnTo>
                    <a:pt x="11178" y="11842"/>
                  </a:lnTo>
                  <a:close/>
                </a:path>
                <a:path w="21600" h="21600" extrusionOk="0">
                  <a:moveTo>
                    <a:pt x="15545" y="10420"/>
                  </a:moveTo>
                  <a:lnTo>
                    <a:pt x="16127" y="10387"/>
                  </a:lnTo>
                  <a:lnTo>
                    <a:pt x="16680" y="10188"/>
                  </a:lnTo>
                  <a:lnTo>
                    <a:pt x="17292" y="9824"/>
                  </a:lnTo>
                  <a:lnTo>
                    <a:pt x="17757" y="9427"/>
                  </a:lnTo>
                  <a:lnTo>
                    <a:pt x="18078" y="8898"/>
                  </a:lnTo>
                  <a:lnTo>
                    <a:pt x="18427" y="8236"/>
                  </a:lnTo>
                  <a:lnTo>
                    <a:pt x="18602" y="7608"/>
                  </a:lnTo>
                  <a:lnTo>
                    <a:pt x="18631" y="6913"/>
                  </a:lnTo>
                  <a:lnTo>
                    <a:pt x="18602" y="6219"/>
                  </a:lnTo>
                  <a:lnTo>
                    <a:pt x="18427" y="5590"/>
                  </a:lnTo>
                  <a:lnTo>
                    <a:pt x="18078" y="4896"/>
                  </a:lnTo>
                  <a:lnTo>
                    <a:pt x="17670" y="4366"/>
                  </a:lnTo>
                  <a:lnTo>
                    <a:pt x="17292" y="4002"/>
                  </a:lnTo>
                  <a:lnTo>
                    <a:pt x="16680" y="3606"/>
                  </a:lnTo>
                  <a:lnTo>
                    <a:pt x="16127" y="3407"/>
                  </a:lnTo>
                  <a:lnTo>
                    <a:pt x="15545" y="3374"/>
                  </a:lnTo>
                  <a:lnTo>
                    <a:pt x="14905" y="3407"/>
                  </a:lnTo>
                  <a:lnTo>
                    <a:pt x="14351" y="3606"/>
                  </a:lnTo>
                  <a:lnTo>
                    <a:pt x="13769" y="4002"/>
                  </a:lnTo>
                  <a:lnTo>
                    <a:pt x="13304" y="4366"/>
                  </a:lnTo>
                  <a:lnTo>
                    <a:pt x="12954" y="4896"/>
                  </a:lnTo>
                  <a:lnTo>
                    <a:pt x="12634" y="5590"/>
                  </a:lnTo>
                  <a:lnTo>
                    <a:pt x="12459" y="6219"/>
                  </a:lnTo>
                  <a:lnTo>
                    <a:pt x="12430" y="6913"/>
                  </a:lnTo>
                  <a:lnTo>
                    <a:pt x="12459" y="7608"/>
                  </a:lnTo>
                  <a:lnTo>
                    <a:pt x="12634" y="8236"/>
                  </a:lnTo>
                  <a:lnTo>
                    <a:pt x="12954" y="8898"/>
                  </a:lnTo>
                  <a:lnTo>
                    <a:pt x="13304" y="9328"/>
                  </a:lnTo>
                  <a:lnTo>
                    <a:pt x="13769" y="9824"/>
                  </a:lnTo>
                  <a:lnTo>
                    <a:pt x="14351" y="10188"/>
                  </a:lnTo>
                  <a:lnTo>
                    <a:pt x="14905" y="10387"/>
                  </a:lnTo>
                  <a:lnTo>
                    <a:pt x="15545" y="10420"/>
                  </a:lnTo>
                  <a:close/>
                </a:path>
                <a:path w="21600" h="21600" extrusionOk="0">
                  <a:moveTo>
                    <a:pt x="15545" y="8633"/>
                  </a:moveTo>
                  <a:lnTo>
                    <a:pt x="15836" y="8600"/>
                  </a:lnTo>
                  <a:lnTo>
                    <a:pt x="16098" y="8501"/>
                  </a:lnTo>
                  <a:lnTo>
                    <a:pt x="16389" y="8303"/>
                  </a:lnTo>
                  <a:lnTo>
                    <a:pt x="16622" y="8137"/>
                  </a:lnTo>
                  <a:lnTo>
                    <a:pt x="16768" y="7873"/>
                  </a:lnTo>
                  <a:lnTo>
                    <a:pt x="16942" y="7542"/>
                  </a:lnTo>
                  <a:lnTo>
                    <a:pt x="17001" y="7244"/>
                  </a:lnTo>
                  <a:lnTo>
                    <a:pt x="17030" y="6913"/>
                  </a:lnTo>
                  <a:lnTo>
                    <a:pt x="17001" y="6549"/>
                  </a:lnTo>
                  <a:lnTo>
                    <a:pt x="16942" y="6252"/>
                  </a:lnTo>
                  <a:lnTo>
                    <a:pt x="16768" y="5921"/>
                  </a:lnTo>
                  <a:lnTo>
                    <a:pt x="16564" y="5689"/>
                  </a:lnTo>
                  <a:lnTo>
                    <a:pt x="16389" y="5491"/>
                  </a:lnTo>
                  <a:lnTo>
                    <a:pt x="16098" y="5292"/>
                  </a:lnTo>
                  <a:lnTo>
                    <a:pt x="15836" y="5226"/>
                  </a:lnTo>
                  <a:lnTo>
                    <a:pt x="15545" y="5193"/>
                  </a:lnTo>
                  <a:lnTo>
                    <a:pt x="15225" y="5226"/>
                  </a:lnTo>
                  <a:lnTo>
                    <a:pt x="14963" y="5292"/>
                  </a:lnTo>
                  <a:lnTo>
                    <a:pt x="14672" y="5491"/>
                  </a:lnTo>
                  <a:lnTo>
                    <a:pt x="14439" y="5689"/>
                  </a:lnTo>
                  <a:lnTo>
                    <a:pt x="14293" y="5921"/>
                  </a:lnTo>
                  <a:lnTo>
                    <a:pt x="14119" y="6252"/>
                  </a:lnTo>
                  <a:lnTo>
                    <a:pt x="14031" y="6549"/>
                  </a:lnTo>
                  <a:lnTo>
                    <a:pt x="14002" y="6913"/>
                  </a:lnTo>
                  <a:lnTo>
                    <a:pt x="14031" y="7244"/>
                  </a:lnTo>
                  <a:lnTo>
                    <a:pt x="14119" y="7542"/>
                  </a:lnTo>
                  <a:lnTo>
                    <a:pt x="14293" y="7873"/>
                  </a:lnTo>
                  <a:lnTo>
                    <a:pt x="14439" y="8071"/>
                  </a:lnTo>
                  <a:lnTo>
                    <a:pt x="14672" y="8303"/>
                  </a:lnTo>
                  <a:lnTo>
                    <a:pt x="14963" y="8501"/>
                  </a:lnTo>
                  <a:lnTo>
                    <a:pt x="15225" y="8600"/>
                  </a:lnTo>
                  <a:lnTo>
                    <a:pt x="15545" y="8633"/>
                  </a:lnTo>
                  <a:close/>
                </a:path>
                <a:path w="21600" h="21600" extrusionOk="0">
                  <a:moveTo>
                    <a:pt x="0" y="12900"/>
                  </a:moveTo>
                  <a:lnTo>
                    <a:pt x="5036" y="12900"/>
                  </a:lnTo>
                  <a:lnTo>
                    <a:pt x="5036" y="14984"/>
                  </a:lnTo>
                  <a:lnTo>
                    <a:pt x="0" y="14984"/>
                  </a:lnTo>
                  <a:lnTo>
                    <a:pt x="0" y="12900"/>
                  </a:lnTo>
                  <a:close/>
                </a:path>
                <a:path w="21600" h="21600" extrusionOk="0">
                  <a:moveTo>
                    <a:pt x="7714" y="19681"/>
                  </a:moveTo>
                  <a:lnTo>
                    <a:pt x="8675" y="19681"/>
                  </a:lnTo>
                  <a:lnTo>
                    <a:pt x="12168" y="12669"/>
                  </a:lnTo>
                  <a:lnTo>
                    <a:pt x="13245" y="13397"/>
                  </a:lnTo>
                  <a:lnTo>
                    <a:pt x="9170" y="21600"/>
                  </a:lnTo>
                  <a:lnTo>
                    <a:pt x="7423" y="21600"/>
                  </a:lnTo>
                  <a:lnTo>
                    <a:pt x="1456" y="14984"/>
                  </a:lnTo>
                  <a:lnTo>
                    <a:pt x="3348" y="14984"/>
                  </a:lnTo>
                  <a:lnTo>
                    <a:pt x="7714" y="1968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a-IR">
                <a:cs typeface="B Lotus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ارزشیابی آغازین</a:t>
            </a:r>
            <a:endParaRPr lang="en-US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a-IR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itchFamily="2" charset="-78"/>
              </a:rPr>
              <a:t>*عزیزانم، در جملات زیر، نوع فعل ها را مشخص کنید.</a:t>
            </a:r>
          </a:p>
          <a:p>
            <a:pPr marL="502920" indent="-457200">
              <a:buNone/>
            </a:pPr>
            <a:r>
              <a:rPr lang="fa-I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Koodak" pitchFamily="2" charset="-78"/>
              </a:rPr>
              <a:t>1) بازی او مطالعه و تحقیق بود.                </a:t>
            </a:r>
          </a:p>
          <a:p>
            <a:pPr marL="502920" indent="-457200">
              <a:buNone/>
            </a:pPr>
            <a:r>
              <a:rPr lang="fa-I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Koodak" pitchFamily="2" charset="-78"/>
              </a:rPr>
              <a:t>2) اهالی‏کاروان، به سمت شهر برفتند.</a:t>
            </a:r>
          </a:p>
          <a:p>
            <a:pPr algn="ctr">
              <a:buNone/>
            </a:pPr>
            <a:endParaRPr lang="fa-IR" sz="2800" b="1" dirty="0" smtClean="0">
              <a:solidFill>
                <a:schemeClr val="tx1">
                  <a:lumMod val="65000"/>
                  <a:lumOff val="35000"/>
                </a:schemeClr>
              </a:solidFill>
              <a:cs typeface="B Nazanin" pitchFamily="2" charset="-78"/>
            </a:endParaRPr>
          </a:p>
          <a:p>
            <a:pPr algn="ctr">
              <a:buNone/>
            </a:pPr>
            <a:r>
              <a:rPr lang="fa-I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itchFamily="2" charset="-78"/>
              </a:rPr>
              <a:t>    3)</a:t>
            </a:r>
            <a:r>
              <a:rPr lang="fa-I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Koodak" pitchFamily="2" charset="-78"/>
              </a:rPr>
              <a:t>شنیدستم که مرد پاره دوزی                           </a:t>
            </a:r>
          </a:p>
          <a:p>
            <a:pPr algn="ctr">
              <a:buNone/>
            </a:pPr>
            <a:r>
              <a:rPr lang="fa-I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Koodak" pitchFamily="2" charset="-78"/>
              </a:rPr>
              <a:t>                  4) که سر به کوه و بیابان تو داده ای ما را</a:t>
            </a:r>
          </a:p>
          <a:p>
            <a:pPr>
              <a:buNone/>
            </a:pPr>
            <a:endParaRPr lang="fa-IR" b="1" dirty="0" smtClean="0">
              <a:solidFill>
                <a:schemeClr val="tx1">
                  <a:lumMod val="65000"/>
                  <a:lumOff val="35000"/>
                </a:schemeClr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5124" y="537743"/>
            <a:ext cx="277090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101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B Titr" pitchFamily="2" charset="-78"/>
              </a:rPr>
              <a:t>درنگی در متن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740" y="1351280"/>
            <a:ext cx="1009223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fa-IR" sz="3600" b="1" dirty="0" smtClean="0">
                <a:solidFill>
                  <a:schemeClr val="accent5">
                    <a:lumMod val="50000"/>
                  </a:schemeClr>
                </a:solidFill>
                <a:cs typeface="B Kamran" pitchFamily="2" charset="-78"/>
              </a:rPr>
              <a:t>این منظومه، نگرشی دیگرگونه به موضوع شهادت شهید حسین فهمیده دارد؛ در نتیجه نوع خوانش و ادای لحن در عمیق سازی این محتوا بسیار تاثیر گذار است.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2425" y="2770864"/>
            <a:ext cx="10092234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fa-IR" sz="3200" b="1" dirty="0" smtClean="0">
                <a:solidFill>
                  <a:srgbClr val="002060"/>
                </a:solidFill>
                <a:cs typeface="B Kamran" pitchFamily="2" charset="-78"/>
              </a:rPr>
              <a:t>عزیزم؛</a:t>
            </a:r>
          </a:p>
          <a:p>
            <a:pPr algn="r"/>
            <a:r>
              <a:rPr lang="fa-IR" sz="3200" b="1" dirty="0" smtClean="0">
                <a:solidFill>
                  <a:srgbClr val="002060"/>
                </a:solidFill>
                <a:cs typeface="B Kamran" pitchFamily="2" charset="-78"/>
              </a:rPr>
              <a:t>رعایت لحن های متفاوت این شعر، حس خوبی را به مخاطب انتقال می دهد. آمیخته ای از لحن های توصیفی و روایی و حماسی را می طلبد که مخاطب با شما همراه شود.</a:t>
            </a:r>
          </a:p>
          <a:p>
            <a:pPr algn="r"/>
            <a:r>
              <a:rPr lang="fa-IR" sz="3200" b="1" dirty="0" smtClean="0">
                <a:solidFill>
                  <a:srgbClr val="002060"/>
                </a:solidFill>
                <a:cs typeface="B Kamran" pitchFamily="2" charset="-78"/>
              </a:rPr>
              <a:t>فضای توصیفی قوی، تابلویی را روی مخاطبانتان می گشاید... لطفا چشم هایتان را </a:t>
            </a:r>
          </a:p>
          <a:p>
            <a:pPr algn="r"/>
            <a:r>
              <a:rPr lang="fa-IR" sz="3200" b="1" dirty="0" smtClean="0">
                <a:solidFill>
                  <a:srgbClr val="002060"/>
                </a:solidFill>
                <a:cs typeface="B Kamran" pitchFamily="2" charset="-78"/>
              </a:rPr>
              <a:t>ببیندید و بشنوید</a:t>
            </a:r>
            <a:r>
              <a:rPr lang="fa-IR" sz="3200" b="1" dirty="0" smtClean="0">
                <a:solidFill>
                  <a:srgbClr val="002060"/>
                </a:solidFill>
                <a:cs typeface="B Kamran" pitchFamily="2" charset="-78"/>
              </a:rPr>
              <a:t>.</a:t>
            </a:r>
            <a:endParaRPr lang="fa-IR" sz="3200" b="1" dirty="0" smtClean="0">
              <a:solidFill>
                <a:srgbClr val="002060"/>
              </a:solidFill>
              <a:cs typeface="B Kamr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علامت سوا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916" y="248195"/>
            <a:ext cx="1331894" cy="14238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564312" y="537743"/>
            <a:ext cx="277090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101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B Titr" pitchFamily="2" charset="-78"/>
              </a:rPr>
              <a:t>اولین پرسش؟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1234" y="1267096"/>
            <a:ext cx="10025939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fa-IR" sz="3600" b="1" dirty="0" smtClean="0">
                <a:solidFill>
                  <a:schemeClr val="accent5">
                    <a:lumMod val="50000"/>
                  </a:schemeClr>
                </a:solidFill>
                <a:cs typeface="B Kamran" pitchFamily="2" charset="-78"/>
              </a:rPr>
              <a:t>عنوان درس، مخاطب را به سوال وا می دارد.. اینکه «آرش» کیست که دوباره تکرار شده است؟</a:t>
            </a:r>
          </a:p>
          <a:p>
            <a:pPr algn="r"/>
            <a:r>
              <a:rPr lang="fa-IR" sz="3600" b="1" dirty="0" smtClean="0">
                <a:solidFill>
                  <a:schemeClr val="accent5">
                    <a:lumMod val="50000"/>
                  </a:schemeClr>
                </a:solidFill>
                <a:cs typeface="B Kamran" pitchFamily="2" charset="-78"/>
              </a:rPr>
              <a:t>در کجای تاریخ ما قرار گرفته است و چه نقشی را ایفا کرده است؟</a:t>
            </a:r>
          </a:p>
          <a:p>
            <a:pPr algn="r"/>
            <a:r>
              <a:rPr lang="fa-IR" sz="3600" b="1" dirty="0" smtClean="0">
                <a:solidFill>
                  <a:srgbClr val="002060"/>
                </a:solidFill>
                <a:cs typeface="B Kamran" pitchFamily="2" charset="-78"/>
              </a:rPr>
              <a:t>همین عنوان، نوعی برانگیختگی در مخاطب ایجاد می کند تا انتهای متن را همراه شودتا به این پرسش، پاسخی داده شود.</a:t>
            </a:r>
            <a:endParaRPr lang="fa-IR" sz="3600" b="1" dirty="0" smtClean="0">
              <a:solidFill>
                <a:schemeClr val="accent5">
                  <a:lumMod val="50000"/>
                </a:schemeClr>
              </a:solidFill>
              <a:cs typeface="B Kamran" pitchFamily="2" charset="-78"/>
            </a:endParaRPr>
          </a:p>
        </p:txBody>
      </p:sp>
      <p:sp>
        <p:nvSpPr>
          <p:cNvPr id="1028" name="AutoShape 4" descr="دانلود عکس استوک باکیفیت علامت سوال و دست - طرح دات آی آ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دانلود عکس استوک باکیفیت علامت سوال و دست - طرح دات آی آ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61492" y="836482"/>
            <a:ext cx="5069016" cy="8826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4800" b="1" dirty="0">
                <a:solidFill>
                  <a:srgbClr val="7030A0"/>
                </a:solidFill>
                <a:latin typeface="IRANSans" panose="020B0506030804020204" pitchFamily="34" charset="-78"/>
                <a:ea typeface="Calibri" panose="020F0502020204030204" pitchFamily="34" charset="0"/>
                <a:cs typeface="IRANSans" panose="020B0506030804020204" pitchFamily="34" charset="-78"/>
              </a:rPr>
              <a:t>معنی و شرح ابیات: </a:t>
            </a:r>
            <a:endParaRPr lang="en-US" sz="4800" dirty="0">
              <a:solidFill>
                <a:srgbClr val="7030A0"/>
              </a:solidFill>
              <a:effectLst/>
              <a:latin typeface="IRANSans" panose="020B0506030804020204" pitchFamily="34" charset="-78"/>
              <a:ea typeface="Calibri" panose="020F0502020204030204" pitchFamily="34" charset="0"/>
              <a:cs typeface="IRANSans" panose="020B0506030804020204" pitchFamily="34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5704" y="2739576"/>
            <a:ext cx="10305925" cy="11169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>
                <a:solidFill>
                  <a:srgbClr val="00B050"/>
                </a:solidFill>
                <a:latin typeface="IRANSans" panose="020B0506030804020204" pitchFamily="34" charset="-78"/>
                <a:ea typeface="Calibri" panose="020F0502020204030204" pitchFamily="34" charset="0"/>
                <a:cs typeface="IRANSans" panose="020B0506030804020204" pitchFamily="34" charset="-78"/>
              </a:rPr>
              <a:t> </a:t>
            </a:r>
            <a:r>
              <a:rPr lang="en-US" sz="2800" b="1" dirty="0">
                <a:solidFill>
                  <a:srgbClr val="00B050"/>
                </a:solidFill>
                <a:latin typeface="IRANSans" panose="020B0506030804020204" pitchFamily="34" charset="-78"/>
                <a:ea typeface="Calibri" panose="020F0502020204030204" pitchFamily="34" charset="0"/>
                <a:cs typeface="IRANSans" panose="020B0506030804020204" pitchFamily="34" charset="-78"/>
              </a:rPr>
              <a:t>     </a:t>
            </a:r>
            <a:r>
              <a:rPr lang="fa-IR" sz="2800" b="1" dirty="0">
                <a:solidFill>
                  <a:srgbClr val="00B050"/>
                </a:solidFill>
                <a:latin typeface="IRANSans" panose="020B0506030804020204" pitchFamily="34" charset="-78"/>
                <a:ea typeface="Calibri" panose="020F0502020204030204" pitchFamily="34" charset="0"/>
                <a:cs typeface="IRANSans" panose="020B0506030804020204" pitchFamily="34" charset="-78"/>
              </a:rPr>
              <a:t> جنگ جنگی فوق باور بود:</a:t>
            </a:r>
            <a:r>
              <a:rPr lang="en-US" sz="2800" b="1" dirty="0">
                <a:solidFill>
                  <a:srgbClr val="00B050"/>
                </a:solidFill>
                <a:latin typeface="IRANSans" panose="020B0506030804020204" pitchFamily="34" charset="-78"/>
                <a:ea typeface="Calibri" panose="020F0502020204030204" pitchFamily="34" charset="0"/>
                <a:cs typeface="IRANSans" panose="020B0506030804020204" pitchFamily="34" charset="-78"/>
              </a:rPr>
              <a:t>/</a:t>
            </a:r>
            <a:r>
              <a:rPr lang="fa-IR" sz="2800" b="1" dirty="0">
                <a:solidFill>
                  <a:srgbClr val="00B050"/>
                </a:solidFill>
                <a:latin typeface="IRANSans" panose="020B0506030804020204" pitchFamily="34" charset="-78"/>
                <a:ea typeface="Calibri" panose="020F0502020204030204" pitchFamily="34" charset="0"/>
                <a:cs typeface="IRANSans" panose="020B0506030804020204" pitchFamily="34" charset="-78"/>
              </a:rPr>
              <a:t> جنگ جنگی </a:t>
            </a:r>
            <a:r>
              <a:rPr lang="fa-IR" sz="2800" b="1" dirty="0" smtClean="0">
                <a:solidFill>
                  <a:srgbClr val="00B050"/>
                </a:solidFill>
                <a:latin typeface="IRANSans" panose="020B0506030804020204" pitchFamily="34" charset="-78"/>
                <a:ea typeface="Calibri" panose="020F0502020204030204" pitchFamily="34" charset="0"/>
                <a:cs typeface="IRANSans" panose="020B0506030804020204" pitchFamily="34" charset="-78"/>
              </a:rPr>
              <a:t>نابرابربود</a:t>
            </a:r>
            <a:r>
              <a:rPr lang="fa-IR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2  Baran" panose="00000400000000000000" pitchFamily="2" charset="-78"/>
              </a:rPr>
              <a:t>.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2  Baran" panose="00000400000000000000" pitchFamily="2" charset="-78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>
                <a:solidFill>
                  <a:schemeClr val="tx1"/>
                </a:solidFill>
                <a:latin typeface="IRANSans" panose="020B0506030804020204" pitchFamily="34" charset="-78"/>
                <a:cs typeface="B Kamran" panose="00000400000000000000" pitchFamily="2" charset="-78"/>
              </a:rPr>
              <a:t>قلمرو‌ادبی: </a:t>
            </a:r>
            <a:r>
              <a:rPr lang="fa-IR" sz="2800" b="1" dirty="0">
                <a:solidFill>
                  <a:srgbClr val="0070C0"/>
                </a:solidFill>
                <a:latin typeface="IRANSans" panose="020B0506030804020204" pitchFamily="34" charset="-78"/>
                <a:cs typeface="B Kamran" panose="00000400000000000000" pitchFamily="2" charset="-78"/>
              </a:rPr>
              <a:t>نابرابرو باور: قافیه/ جنگی نابرابر: ترکیب وصفی/ تکرار واژۀ جنگ/واج آرایی</a:t>
            </a:r>
            <a:endParaRPr lang="en-US" sz="2800" b="1" dirty="0">
              <a:solidFill>
                <a:srgbClr val="0070C0"/>
              </a:solidFill>
              <a:latin typeface="IRANSans" panose="020B0506030804020204" pitchFamily="34" charset="-78"/>
              <a:cs typeface="B Kamran" panose="00000400000000000000" pitchFamily="2" charset="-78"/>
            </a:endParaRPr>
          </a:p>
        </p:txBody>
      </p:sp>
      <p:pic>
        <p:nvPicPr>
          <p:cNvPr id="6" name="Picture 2" descr="http://www.defa8.ir/wp-content/uploads/2013/04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3" y="4297680"/>
            <a:ext cx="3278777" cy="222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45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4425D9D-6F9C-4810-A755-7C459B11B625}"/>
              </a:ext>
            </a:extLst>
          </p:cNvPr>
          <p:cNvSpPr/>
          <p:nvPr/>
        </p:nvSpPr>
        <p:spPr>
          <a:xfrm>
            <a:off x="886367" y="3429000"/>
            <a:ext cx="10419266" cy="2039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>
                <a:solidFill>
                  <a:srgbClr val="00B050"/>
                </a:solidFill>
                <a:latin typeface="IRANSans" panose="020B0506030804020204" pitchFamily="34" charset="-78"/>
                <a:ea typeface="Calibri" panose="020F0502020204030204" pitchFamily="34" charset="0"/>
                <a:cs typeface="IRANSans" panose="020B0506030804020204" pitchFamily="34" charset="-78"/>
              </a:rPr>
              <a:t>این طرف تنها سِلاح جنگ، ایمان بود/ خانه‌های خاک و خون‌خورده/ مهد شیران و دلیران بود:</a:t>
            </a:r>
            <a:endParaRPr lang="en-US" sz="2800" b="1" dirty="0">
              <a:solidFill>
                <a:srgbClr val="00B050"/>
              </a:solidFill>
              <a:latin typeface="IRANSans" panose="020B0506030804020204" pitchFamily="34" charset="-78"/>
              <a:ea typeface="Calibri" panose="020F0502020204030204" pitchFamily="34" charset="0"/>
              <a:cs typeface="IRANSans" panose="020B0506030804020204" pitchFamily="34" charset="-78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 smtClean="0">
                <a:solidFill>
                  <a:schemeClr val="tx1"/>
                </a:solidFill>
                <a:latin typeface="IRANSans" panose="020B0506030804020204" pitchFamily="34" charset="-78"/>
                <a:cs typeface="B Kamran" panose="00000400000000000000" pitchFamily="2" charset="-78"/>
              </a:rPr>
              <a:t>قلمرو‌ادبی</a:t>
            </a:r>
            <a:r>
              <a:rPr lang="fa-IR" sz="2800" b="1" dirty="0">
                <a:solidFill>
                  <a:schemeClr val="tx1"/>
                </a:solidFill>
                <a:latin typeface="IRANSans" panose="020B0506030804020204" pitchFamily="34" charset="-78"/>
                <a:cs typeface="B Kamran" panose="00000400000000000000" pitchFamily="2" charset="-78"/>
              </a:rPr>
              <a:t>: </a:t>
            </a:r>
            <a:r>
              <a:rPr lang="fa-IR" sz="2800" b="1" dirty="0">
                <a:solidFill>
                  <a:srgbClr val="0070C0"/>
                </a:solidFill>
                <a:latin typeface="IRANSans" panose="020B0506030804020204" pitchFamily="34" charset="-78"/>
                <a:cs typeface="B Kamran" panose="00000400000000000000" pitchFamily="2" charset="-78"/>
              </a:rPr>
              <a:t>تنها سِلاح جنگ ایمان است: تشبیه( ایمان مانند سِلاح جنگ است.) /واج آرایی«خ»/ شیران و دلیران: منظور رزمندگان ایران</a:t>
            </a:r>
            <a:endParaRPr lang="en-US" sz="2800" b="1" dirty="0">
              <a:solidFill>
                <a:srgbClr val="0070C0"/>
              </a:solidFill>
              <a:latin typeface="IRANSans" panose="020B0506030804020204" pitchFamily="34" charset="-78"/>
              <a:cs typeface="B Kamran" panose="0000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F9DA324-8E43-4031-AA72-9A5391BCEF57}"/>
              </a:ext>
            </a:extLst>
          </p:cNvPr>
          <p:cNvSpPr/>
          <p:nvPr/>
        </p:nvSpPr>
        <p:spPr>
          <a:xfrm>
            <a:off x="455266" y="566990"/>
            <a:ext cx="10913463" cy="15779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>
                <a:solidFill>
                  <a:srgbClr val="00B050"/>
                </a:solidFill>
                <a:latin typeface="IRANSans" panose="020B0506030804020204" pitchFamily="34" charset="-78"/>
                <a:ea typeface="Calibri" panose="020F0502020204030204" pitchFamily="34" charset="0"/>
                <a:cs typeface="IRANSans" panose="020B0506030804020204" pitchFamily="34" charset="-78"/>
              </a:rPr>
              <a:t>آن طرف نصف جهان با تانک‌های آتشین در راه/ این طرف، ایرانیان تنها:</a:t>
            </a:r>
            <a:endParaRPr lang="en-US" sz="2800" b="1" dirty="0">
              <a:solidFill>
                <a:srgbClr val="00B050"/>
              </a:solidFill>
              <a:latin typeface="IRANSans" panose="020B0506030804020204" pitchFamily="34" charset="-78"/>
              <a:ea typeface="Calibri" panose="020F0502020204030204" pitchFamily="34" charset="0"/>
              <a:cs typeface="IRANSans" panose="020B0506030804020204" pitchFamily="34" charset="-78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 smtClean="0">
                <a:solidFill>
                  <a:schemeClr val="tx1"/>
                </a:solidFill>
                <a:latin typeface="IRANSans" panose="020B0506030804020204" pitchFamily="34" charset="-78"/>
                <a:cs typeface="B Kamran" panose="00000400000000000000" pitchFamily="2" charset="-78"/>
              </a:rPr>
              <a:t>قلمروادبی</a:t>
            </a:r>
            <a:r>
              <a:rPr lang="fa-IR" sz="2800" b="1" dirty="0">
                <a:solidFill>
                  <a:schemeClr val="tx1"/>
                </a:solidFill>
                <a:latin typeface="IRANSans" panose="020B0506030804020204" pitchFamily="34" charset="-78"/>
                <a:cs typeface="B Kamran" panose="00000400000000000000" pitchFamily="2" charset="-78"/>
              </a:rPr>
              <a:t>: </a:t>
            </a:r>
            <a:r>
              <a:rPr lang="fa-IR" sz="2800" b="1" dirty="0">
                <a:solidFill>
                  <a:srgbClr val="0070C0"/>
                </a:solidFill>
                <a:latin typeface="IRANSans" panose="020B0506030804020204" pitchFamily="34" charset="-78"/>
                <a:cs typeface="B Kamran" panose="00000400000000000000" pitchFamily="2" charset="-78"/>
              </a:rPr>
              <a:t>حذف فعل به قرینه معنوی در پایان هر دو مصراع/نصف جهان:کنایه از زیادی دشمن/تانک‌های آتشین: </a:t>
            </a:r>
            <a:r>
              <a:rPr lang="fa-IR" sz="2800" b="1" dirty="0" smtClean="0">
                <a:solidFill>
                  <a:srgbClr val="0070C0"/>
                </a:solidFill>
                <a:latin typeface="IRANSans" panose="020B0506030804020204" pitchFamily="34" charset="-78"/>
                <a:cs typeface="B Kamran" panose="00000400000000000000" pitchFamily="2" charset="-78"/>
              </a:rPr>
              <a:t>ترکیب </a:t>
            </a:r>
            <a:r>
              <a:rPr lang="fa-IR" sz="2800" b="1" dirty="0">
                <a:solidFill>
                  <a:srgbClr val="0070C0"/>
                </a:solidFill>
                <a:latin typeface="IRANSans" panose="020B0506030804020204" pitchFamily="34" charset="-78"/>
                <a:cs typeface="B Kamran" panose="00000400000000000000" pitchFamily="2" charset="-78"/>
              </a:rPr>
              <a:t>وصفی/تلمیح به جنگ ایران و عراق </a:t>
            </a:r>
            <a:endParaRPr lang="en-US" sz="2800" b="1" dirty="0">
              <a:solidFill>
                <a:srgbClr val="0070C0"/>
              </a:solidFill>
              <a:latin typeface="IRANSans" panose="020B0506030804020204" pitchFamily="34" charset="-78"/>
              <a:cs typeface="B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313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2168</TotalTime>
  <Words>1169</Words>
  <Application>Microsoft Office PowerPoint</Application>
  <PresentationFormat>Widescreen</PresentationFormat>
  <Paragraphs>92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2  Baran</vt:lpstr>
      <vt:lpstr>B Koodak</vt:lpstr>
      <vt:lpstr>Arial</vt:lpstr>
      <vt:lpstr>B Zar</vt:lpstr>
      <vt:lpstr>Calibri</vt:lpstr>
      <vt:lpstr>Tahoma</vt:lpstr>
      <vt:lpstr>IRANSans</vt:lpstr>
      <vt:lpstr>IranNastaliq</vt:lpstr>
      <vt:lpstr>B Nazanin</vt:lpstr>
      <vt:lpstr>Corbel</vt:lpstr>
      <vt:lpstr>B Lotus</vt:lpstr>
      <vt:lpstr>B Titr</vt:lpstr>
      <vt:lpstr>B Kamran</vt:lpstr>
      <vt:lpstr>Basis</vt:lpstr>
      <vt:lpstr>PowerPoint Presentation</vt:lpstr>
      <vt:lpstr>PowerPoint Presentation</vt:lpstr>
      <vt:lpstr>PowerPoint Presentation</vt:lpstr>
      <vt:lpstr>PowerPoint Presentation</vt:lpstr>
      <vt:lpstr>ارزشیابی آغازین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نمایشگاه کتاب</vt:lpstr>
      <vt:lpstr>PowerPoint Presentation</vt:lpstr>
      <vt:lpstr>PowerPoint Presentation</vt:lpstr>
      <vt:lpstr>PowerPoint Presentation</vt:lpstr>
      <vt:lpstr>ارزشیابی پایانی</vt:lpstr>
      <vt:lpstr>ارزشیابی پایانی</vt:lpstr>
      <vt:lpstr>تکلیف جلسۀ آینده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k</cp:lastModifiedBy>
  <cp:revision>214</cp:revision>
  <dcterms:created xsi:type="dcterms:W3CDTF">2020-01-17T14:23:21Z</dcterms:created>
  <dcterms:modified xsi:type="dcterms:W3CDTF">2022-01-28T15:34:40Z</dcterms:modified>
</cp:coreProperties>
</file>